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89" r:id="rId5"/>
  </p:sldMasterIdLst>
  <p:notesMasterIdLst>
    <p:notesMasterId r:id="rId19"/>
  </p:notesMasterIdLst>
  <p:sldIdLst>
    <p:sldId id="268" r:id="rId6"/>
    <p:sldId id="257886" r:id="rId7"/>
    <p:sldId id="257887" r:id="rId8"/>
    <p:sldId id="257888" r:id="rId9"/>
    <p:sldId id="257889" r:id="rId10"/>
    <p:sldId id="257890" r:id="rId11"/>
    <p:sldId id="257891" r:id="rId12"/>
    <p:sldId id="257892" r:id="rId13"/>
    <p:sldId id="257893" r:id="rId14"/>
    <p:sldId id="257894" r:id="rId15"/>
    <p:sldId id="257895" r:id="rId16"/>
    <p:sldId id="257896" r:id="rId17"/>
    <p:sldId id="263" r:id="rId18"/>
  </p:sldIdLst>
  <p:sldSz cx="18288000" cy="10287000"/>
  <p:notesSz cx="7102475" cy="9388475"/>
  <p:embeddedFontLst>
    <p:embeddedFont>
      <p:font typeface="Aptos Light" panose="020B0004020202020204" pitchFamily="34" charset="0"/>
      <p:regular r:id="rId20"/>
      <p:italic r:id="rId21"/>
    </p:embeddedFont>
    <p:embeddedFont>
      <p:font typeface="Montserrat" panose="00000500000000000000" pitchFamily="2" charset="0"/>
      <p:regular r:id="rId22"/>
      <p:bold r:id="rId23"/>
      <p:italic r:id="rId24"/>
      <p:boldItalic r:id="rId25"/>
    </p:embeddedFont>
    <p:embeddedFont>
      <p:font typeface="Montserrat Bold" panose="00000800000000000000" charset="0"/>
      <p:regular r:id="rId26"/>
      <p:bold r:id="rId27"/>
    </p:embeddedFont>
    <p:embeddedFont>
      <p:font typeface="Montserrat Classic" panose="020B0604020202020204" charset="0"/>
      <p:regular r:id="rId28"/>
    </p:embeddedFont>
    <p:embeddedFont>
      <p:font typeface="Montserrat Classic Bold" panose="020B0604020202020204" charset="0"/>
      <p:regular r:id="rId29"/>
    </p:embeddedFont>
    <p:embeddedFont>
      <p:font typeface="Montserrat Extra-Bold" panose="020B0604020202020204" charset="0"/>
      <p:regular r:id="rId30"/>
    </p:embeddedFont>
    <p:embeddedFont>
      <p:font typeface="Montserrat Semi-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5CFEBA-DFA5-4F9C-95DF-04B13C3D779B}" v="80" dt="2026-02-18T21:10:33.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5223" autoAdjust="0"/>
  </p:normalViewPr>
  <p:slideViewPr>
    <p:cSldViewPr>
      <p:cViewPr>
        <p:scale>
          <a:sx n="50" d="100"/>
          <a:sy n="50" d="100"/>
        </p:scale>
        <p:origin x="591" y="17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9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dell F" userId="411ce0fa457fdbf1" providerId="LiveId" clId="{9FC53BBF-B699-4976-AF06-9E993CA09131}"/>
    <pc:docChg chg="undo custSel addSld delSld modSld modMainMaster">
      <pc:chgData name="Kandell F" userId="411ce0fa457fdbf1" providerId="LiveId" clId="{9FC53BBF-B699-4976-AF06-9E993CA09131}" dt="2026-02-18T21:12:50.888" v="1595" actId="1076"/>
      <pc:docMkLst>
        <pc:docMk/>
      </pc:docMkLst>
      <pc:sldChg chg="addSp modSp mod">
        <pc:chgData name="Kandell F" userId="411ce0fa457fdbf1" providerId="LiveId" clId="{9FC53BBF-B699-4976-AF06-9E993CA09131}" dt="2026-02-18T21:10:41.292" v="1572" actId="20577"/>
        <pc:sldMkLst>
          <pc:docMk/>
          <pc:sldMk cId="0" sldId="263"/>
        </pc:sldMkLst>
        <pc:spChg chg="mod">
          <ac:chgData name="Kandell F" userId="411ce0fa457fdbf1" providerId="LiveId" clId="{9FC53BBF-B699-4976-AF06-9E993CA09131}" dt="2026-02-18T21:10:18.892" v="1553" actId="1076"/>
          <ac:spMkLst>
            <pc:docMk/>
            <pc:sldMk cId="0" sldId="263"/>
            <ac:spMk id="19" creationId="{00000000-0000-0000-0000-000000000000}"/>
          </ac:spMkLst>
        </pc:spChg>
        <pc:spChg chg="add mod">
          <ac:chgData name="Kandell F" userId="411ce0fa457fdbf1" providerId="LiveId" clId="{9FC53BBF-B699-4976-AF06-9E993CA09131}" dt="2026-02-18T21:10:31.619" v="1563" actId="20577"/>
          <ac:spMkLst>
            <pc:docMk/>
            <pc:sldMk cId="0" sldId="263"/>
            <ac:spMk id="22" creationId="{B653938B-BE49-9E1D-DC7D-565F9C6A274A}"/>
          </ac:spMkLst>
        </pc:spChg>
        <pc:spChg chg="add mod">
          <ac:chgData name="Kandell F" userId="411ce0fa457fdbf1" providerId="LiveId" clId="{9FC53BBF-B699-4976-AF06-9E993CA09131}" dt="2026-02-18T21:10:41.292" v="1572" actId="20577"/>
          <ac:spMkLst>
            <pc:docMk/>
            <pc:sldMk cId="0" sldId="263"/>
            <ac:spMk id="23" creationId="{98320CC7-B041-E24E-C5B3-B717D3675EC7}"/>
          </ac:spMkLst>
        </pc:spChg>
      </pc:sldChg>
      <pc:sldChg chg="modSp mod">
        <pc:chgData name="Kandell F" userId="411ce0fa457fdbf1" providerId="LiveId" clId="{9FC53BBF-B699-4976-AF06-9E993CA09131}" dt="2026-02-18T21:11:11.168" v="1574" actId="27636"/>
        <pc:sldMkLst>
          <pc:docMk/>
          <pc:sldMk cId="3736152446" sldId="268"/>
        </pc:sldMkLst>
        <pc:spChg chg="mod">
          <ac:chgData name="Kandell F" userId="411ce0fa457fdbf1" providerId="LiveId" clId="{9FC53BBF-B699-4976-AF06-9E993CA09131}" dt="2026-02-18T21:11:11.168" v="1574" actId="27636"/>
          <ac:spMkLst>
            <pc:docMk/>
            <pc:sldMk cId="3736152446" sldId="268"/>
            <ac:spMk id="2" creationId="{F980CFA8-4EB6-F8B3-DAE0-46DD3C90DE0C}"/>
          </ac:spMkLst>
        </pc:spChg>
        <pc:spChg chg="mod">
          <ac:chgData name="Kandell F" userId="411ce0fa457fdbf1" providerId="LiveId" clId="{9FC53BBF-B699-4976-AF06-9E993CA09131}" dt="2026-02-18T21:11:11.128" v="1573" actId="2711"/>
          <ac:spMkLst>
            <pc:docMk/>
            <pc:sldMk cId="3736152446" sldId="268"/>
            <ac:spMk id="3" creationId="{E92E03C9-BEB9-AEF2-438A-72B9F2965106}"/>
          </ac:spMkLst>
        </pc:spChg>
      </pc:sldChg>
      <pc:sldChg chg="del">
        <pc:chgData name="Kandell F" userId="411ce0fa457fdbf1" providerId="LiveId" clId="{9FC53BBF-B699-4976-AF06-9E993CA09131}" dt="2026-02-18T20:02:56.555" v="182" actId="47"/>
        <pc:sldMkLst>
          <pc:docMk/>
          <pc:sldMk cId="2517739236" sldId="272"/>
        </pc:sldMkLst>
      </pc:sldChg>
      <pc:sldChg chg="del">
        <pc:chgData name="Kandell F" userId="411ce0fa457fdbf1" providerId="LiveId" clId="{9FC53BBF-B699-4976-AF06-9E993CA09131}" dt="2026-02-18T20:02:56.555" v="182" actId="47"/>
        <pc:sldMkLst>
          <pc:docMk/>
          <pc:sldMk cId="1437677746" sldId="274"/>
        </pc:sldMkLst>
      </pc:sldChg>
      <pc:sldChg chg="del">
        <pc:chgData name="Kandell F" userId="411ce0fa457fdbf1" providerId="LiveId" clId="{9FC53BBF-B699-4976-AF06-9E993CA09131}" dt="2026-02-18T20:02:56.555" v="182" actId="47"/>
        <pc:sldMkLst>
          <pc:docMk/>
          <pc:sldMk cId="3453088898" sldId="795"/>
        </pc:sldMkLst>
      </pc:sldChg>
      <pc:sldChg chg="del">
        <pc:chgData name="Kandell F" userId="411ce0fa457fdbf1" providerId="LiveId" clId="{9FC53BBF-B699-4976-AF06-9E993CA09131}" dt="2026-02-18T20:02:56.555" v="182" actId="47"/>
        <pc:sldMkLst>
          <pc:docMk/>
          <pc:sldMk cId="1890550146" sldId="801"/>
        </pc:sldMkLst>
      </pc:sldChg>
      <pc:sldChg chg="del">
        <pc:chgData name="Kandell F" userId="411ce0fa457fdbf1" providerId="LiveId" clId="{9FC53BBF-B699-4976-AF06-9E993CA09131}" dt="2026-02-18T20:02:56.555" v="182" actId="47"/>
        <pc:sldMkLst>
          <pc:docMk/>
          <pc:sldMk cId="3352959743" sldId="802"/>
        </pc:sldMkLst>
      </pc:sldChg>
      <pc:sldChg chg="del">
        <pc:chgData name="Kandell F" userId="411ce0fa457fdbf1" providerId="LiveId" clId="{9FC53BBF-B699-4976-AF06-9E993CA09131}" dt="2026-02-18T20:02:56.555" v="182" actId="47"/>
        <pc:sldMkLst>
          <pc:docMk/>
          <pc:sldMk cId="2135888795" sldId="803"/>
        </pc:sldMkLst>
      </pc:sldChg>
      <pc:sldChg chg="del">
        <pc:chgData name="Kandell F" userId="411ce0fa457fdbf1" providerId="LiveId" clId="{9FC53BBF-B699-4976-AF06-9E993CA09131}" dt="2026-02-18T20:02:56.555" v="182" actId="47"/>
        <pc:sldMkLst>
          <pc:docMk/>
          <pc:sldMk cId="3533104874" sldId="805"/>
        </pc:sldMkLst>
      </pc:sldChg>
      <pc:sldChg chg="del">
        <pc:chgData name="Kandell F" userId="411ce0fa457fdbf1" providerId="LiveId" clId="{9FC53BBF-B699-4976-AF06-9E993CA09131}" dt="2026-02-18T20:02:56.555" v="182" actId="47"/>
        <pc:sldMkLst>
          <pc:docMk/>
          <pc:sldMk cId="341404723" sldId="815"/>
        </pc:sldMkLst>
      </pc:sldChg>
      <pc:sldChg chg="del">
        <pc:chgData name="Kandell F" userId="411ce0fa457fdbf1" providerId="LiveId" clId="{9FC53BBF-B699-4976-AF06-9E993CA09131}" dt="2026-02-18T20:02:56.555" v="182" actId="47"/>
        <pc:sldMkLst>
          <pc:docMk/>
          <pc:sldMk cId="259741090" sldId="817"/>
        </pc:sldMkLst>
      </pc:sldChg>
      <pc:sldChg chg="del">
        <pc:chgData name="Kandell F" userId="411ce0fa457fdbf1" providerId="LiveId" clId="{9FC53BBF-B699-4976-AF06-9E993CA09131}" dt="2026-02-18T20:02:56.555" v="182" actId="47"/>
        <pc:sldMkLst>
          <pc:docMk/>
          <pc:sldMk cId="2281595204" sldId="818"/>
        </pc:sldMkLst>
      </pc:sldChg>
      <pc:sldChg chg="del">
        <pc:chgData name="Kandell F" userId="411ce0fa457fdbf1" providerId="LiveId" clId="{9FC53BBF-B699-4976-AF06-9E993CA09131}" dt="2026-02-18T20:02:56.555" v="182" actId="47"/>
        <pc:sldMkLst>
          <pc:docMk/>
          <pc:sldMk cId="3375293329" sldId="860"/>
        </pc:sldMkLst>
      </pc:sldChg>
      <pc:sldChg chg="del">
        <pc:chgData name="Kandell F" userId="411ce0fa457fdbf1" providerId="LiveId" clId="{9FC53BBF-B699-4976-AF06-9E993CA09131}" dt="2026-02-18T20:02:56.555" v="182" actId="47"/>
        <pc:sldMkLst>
          <pc:docMk/>
          <pc:sldMk cId="1430081408" sldId="916"/>
        </pc:sldMkLst>
      </pc:sldChg>
      <pc:sldChg chg="del">
        <pc:chgData name="Kandell F" userId="411ce0fa457fdbf1" providerId="LiveId" clId="{9FC53BBF-B699-4976-AF06-9E993CA09131}" dt="2026-02-18T20:02:56.555" v="182" actId="47"/>
        <pc:sldMkLst>
          <pc:docMk/>
          <pc:sldMk cId="1131118911" sldId="917"/>
        </pc:sldMkLst>
      </pc:sldChg>
      <pc:sldChg chg="del">
        <pc:chgData name="Kandell F" userId="411ce0fa457fdbf1" providerId="LiveId" clId="{9FC53BBF-B699-4976-AF06-9E993CA09131}" dt="2026-02-18T20:02:56.555" v="182" actId="47"/>
        <pc:sldMkLst>
          <pc:docMk/>
          <pc:sldMk cId="2827530666" sldId="918"/>
        </pc:sldMkLst>
      </pc:sldChg>
      <pc:sldChg chg="del">
        <pc:chgData name="Kandell F" userId="411ce0fa457fdbf1" providerId="LiveId" clId="{9FC53BBF-B699-4976-AF06-9E993CA09131}" dt="2026-02-18T20:02:56.555" v="182" actId="47"/>
        <pc:sldMkLst>
          <pc:docMk/>
          <pc:sldMk cId="1133557313" sldId="919"/>
        </pc:sldMkLst>
      </pc:sldChg>
      <pc:sldChg chg="del">
        <pc:chgData name="Kandell F" userId="411ce0fa457fdbf1" providerId="LiveId" clId="{9FC53BBF-B699-4976-AF06-9E993CA09131}" dt="2026-02-18T20:02:56.555" v="182" actId="47"/>
        <pc:sldMkLst>
          <pc:docMk/>
          <pc:sldMk cId="211091362" sldId="921"/>
        </pc:sldMkLst>
      </pc:sldChg>
      <pc:sldChg chg="del">
        <pc:chgData name="Kandell F" userId="411ce0fa457fdbf1" providerId="LiveId" clId="{9FC53BBF-B699-4976-AF06-9E993CA09131}" dt="2026-02-18T20:02:56.555" v="182" actId="47"/>
        <pc:sldMkLst>
          <pc:docMk/>
          <pc:sldMk cId="509095318" sldId="922"/>
        </pc:sldMkLst>
      </pc:sldChg>
      <pc:sldChg chg="del">
        <pc:chgData name="Kandell F" userId="411ce0fa457fdbf1" providerId="LiveId" clId="{9FC53BBF-B699-4976-AF06-9E993CA09131}" dt="2026-02-18T20:02:56.555" v="182" actId="47"/>
        <pc:sldMkLst>
          <pc:docMk/>
          <pc:sldMk cId="2376753613" sldId="923"/>
        </pc:sldMkLst>
      </pc:sldChg>
      <pc:sldChg chg="del">
        <pc:chgData name="Kandell F" userId="411ce0fa457fdbf1" providerId="LiveId" clId="{9FC53BBF-B699-4976-AF06-9E993CA09131}" dt="2026-02-18T20:02:56.555" v="182" actId="47"/>
        <pc:sldMkLst>
          <pc:docMk/>
          <pc:sldMk cId="1474371810" sldId="924"/>
        </pc:sldMkLst>
      </pc:sldChg>
      <pc:sldChg chg="del">
        <pc:chgData name="Kandell F" userId="411ce0fa457fdbf1" providerId="LiveId" clId="{9FC53BBF-B699-4976-AF06-9E993CA09131}" dt="2026-02-18T20:02:56.555" v="182" actId="47"/>
        <pc:sldMkLst>
          <pc:docMk/>
          <pc:sldMk cId="1087923643" sldId="925"/>
        </pc:sldMkLst>
      </pc:sldChg>
      <pc:sldChg chg="del">
        <pc:chgData name="Kandell F" userId="411ce0fa457fdbf1" providerId="LiveId" clId="{9FC53BBF-B699-4976-AF06-9E993CA09131}" dt="2026-02-18T20:02:56.555" v="182" actId="47"/>
        <pc:sldMkLst>
          <pc:docMk/>
          <pc:sldMk cId="3261058587" sldId="926"/>
        </pc:sldMkLst>
      </pc:sldChg>
      <pc:sldChg chg="del">
        <pc:chgData name="Kandell F" userId="411ce0fa457fdbf1" providerId="LiveId" clId="{9FC53BBF-B699-4976-AF06-9E993CA09131}" dt="2026-02-18T20:02:56.555" v="182" actId="47"/>
        <pc:sldMkLst>
          <pc:docMk/>
          <pc:sldMk cId="1575022142" sldId="927"/>
        </pc:sldMkLst>
      </pc:sldChg>
      <pc:sldChg chg="del">
        <pc:chgData name="Kandell F" userId="411ce0fa457fdbf1" providerId="LiveId" clId="{9FC53BBF-B699-4976-AF06-9E993CA09131}" dt="2026-02-18T20:02:56.555" v="182" actId="47"/>
        <pc:sldMkLst>
          <pc:docMk/>
          <pc:sldMk cId="3828393254" sldId="928"/>
        </pc:sldMkLst>
      </pc:sldChg>
      <pc:sldChg chg="del">
        <pc:chgData name="Kandell F" userId="411ce0fa457fdbf1" providerId="LiveId" clId="{9FC53BBF-B699-4976-AF06-9E993CA09131}" dt="2026-02-18T20:02:56.555" v="182" actId="47"/>
        <pc:sldMkLst>
          <pc:docMk/>
          <pc:sldMk cId="2493819200" sldId="929"/>
        </pc:sldMkLst>
      </pc:sldChg>
      <pc:sldChg chg="del">
        <pc:chgData name="Kandell F" userId="411ce0fa457fdbf1" providerId="LiveId" clId="{9FC53BBF-B699-4976-AF06-9E993CA09131}" dt="2026-02-18T20:02:56.555" v="182" actId="47"/>
        <pc:sldMkLst>
          <pc:docMk/>
          <pc:sldMk cId="1636584680" sldId="930"/>
        </pc:sldMkLst>
      </pc:sldChg>
      <pc:sldChg chg="del">
        <pc:chgData name="Kandell F" userId="411ce0fa457fdbf1" providerId="LiveId" clId="{9FC53BBF-B699-4976-AF06-9E993CA09131}" dt="2026-02-18T20:02:56.555" v="182" actId="47"/>
        <pc:sldMkLst>
          <pc:docMk/>
          <pc:sldMk cId="2906857821" sldId="931"/>
        </pc:sldMkLst>
      </pc:sldChg>
      <pc:sldChg chg="del">
        <pc:chgData name="Kandell F" userId="411ce0fa457fdbf1" providerId="LiveId" clId="{9FC53BBF-B699-4976-AF06-9E993CA09131}" dt="2026-02-18T20:02:56.555" v="182" actId="47"/>
        <pc:sldMkLst>
          <pc:docMk/>
          <pc:sldMk cId="1980488905" sldId="932"/>
        </pc:sldMkLst>
      </pc:sldChg>
      <pc:sldChg chg="addSp modSp add mod">
        <pc:chgData name="Kandell F" userId="411ce0fa457fdbf1" providerId="LiveId" clId="{9FC53BBF-B699-4976-AF06-9E993CA09131}" dt="2026-02-18T21:12:50.888" v="1595" actId="1076"/>
        <pc:sldMkLst>
          <pc:docMk/>
          <pc:sldMk cId="3453088898" sldId="257886"/>
        </pc:sldMkLst>
        <pc:spChg chg="add mod">
          <ac:chgData name="Kandell F" userId="411ce0fa457fdbf1" providerId="LiveId" clId="{9FC53BBF-B699-4976-AF06-9E993CA09131}" dt="2026-02-18T21:12:50.888" v="1595" actId="1076"/>
          <ac:spMkLst>
            <pc:docMk/>
            <pc:sldMk cId="3453088898" sldId="257886"/>
            <ac:spMk id="3" creationId="{B25A27AA-82AC-0399-D2F6-92CA4B4C135A}"/>
          </ac:spMkLst>
        </pc:spChg>
        <pc:graphicFrameChg chg="mod modGraphic">
          <ac:chgData name="Kandell F" userId="411ce0fa457fdbf1" providerId="LiveId" clId="{9FC53BBF-B699-4976-AF06-9E993CA09131}" dt="2026-02-18T21:01:33.765" v="1292" actId="20577"/>
          <ac:graphicFrameMkLst>
            <pc:docMk/>
            <pc:sldMk cId="3453088898" sldId="257886"/>
            <ac:graphicFrameMk id="5" creationId="{08FCB581-3C14-447C-A16D-E9AD68849A4D}"/>
          </ac:graphicFrameMkLst>
        </pc:graphicFrameChg>
      </pc:sldChg>
      <pc:sldChg chg="addSp modSp new mod">
        <pc:chgData name="Kandell F" userId="411ce0fa457fdbf1" providerId="LiveId" clId="{9FC53BBF-B699-4976-AF06-9E993CA09131}" dt="2026-02-18T20:38:09.678" v="799" actId="2711"/>
        <pc:sldMkLst>
          <pc:docMk/>
          <pc:sldMk cId="2032016030" sldId="257887"/>
        </pc:sldMkLst>
        <pc:spChg chg="mod">
          <ac:chgData name="Kandell F" userId="411ce0fa457fdbf1" providerId="LiveId" clId="{9FC53BBF-B699-4976-AF06-9E993CA09131}" dt="2026-02-18T20:21:41.289" v="456" actId="20577"/>
          <ac:spMkLst>
            <pc:docMk/>
            <pc:sldMk cId="2032016030" sldId="257887"/>
            <ac:spMk id="2" creationId="{E702C09A-1FF3-8BA6-FF37-8E6591F4BB7C}"/>
          </ac:spMkLst>
        </pc:spChg>
        <pc:graphicFrameChg chg="add mod modGraphic">
          <ac:chgData name="Kandell F" userId="411ce0fa457fdbf1" providerId="LiveId" clId="{9FC53BBF-B699-4976-AF06-9E993CA09131}" dt="2026-02-18T20:38:09.678" v="799" actId="2711"/>
          <ac:graphicFrameMkLst>
            <pc:docMk/>
            <pc:sldMk cId="2032016030" sldId="257887"/>
            <ac:graphicFrameMk id="3" creationId="{DFB6A22A-AD71-CB1A-FEF3-5FF554B0A6FA}"/>
          </ac:graphicFrameMkLst>
        </pc:graphicFrameChg>
        <pc:picChg chg="add mod">
          <ac:chgData name="Kandell F" userId="411ce0fa457fdbf1" providerId="LiveId" clId="{9FC53BBF-B699-4976-AF06-9E993CA09131}" dt="2026-02-18T20:21:02.896" v="444" actId="1036"/>
          <ac:picMkLst>
            <pc:docMk/>
            <pc:sldMk cId="2032016030" sldId="257887"/>
            <ac:picMk id="5" creationId="{ACE1A5A1-761B-1A6D-9E57-E851EE5F718B}"/>
          </ac:picMkLst>
        </pc:picChg>
        <pc:picChg chg="add mod">
          <ac:chgData name="Kandell F" userId="411ce0fa457fdbf1" providerId="LiveId" clId="{9FC53BBF-B699-4976-AF06-9E993CA09131}" dt="2026-02-18T20:21:02.896" v="444" actId="1036"/>
          <ac:picMkLst>
            <pc:docMk/>
            <pc:sldMk cId="2032016030" sldId="257887"/>
            <ac:picMk id="7" creationId="{516951AC-4DFB-D982-51C8-2936A5BA7C80}"/>
          </ac:picMkLst>
        </pc:picChg>
        <pc:picChg chg="add mod">
          <ac:chgData name="Kandell F" userId="411ce0fa457fdbf1" providerId="LiveId" clId="{9FC53BBF-B699-4976-AF06-9E993CA09131}" dt="2026-02-18T20:21:24.125" v="445" actId="207"/>
          <ac:picMkLst>
            <pc:docMk/>
            <pc:sldMk cId="2032016030" sldId="257887"/>
            <ac:picMk id="9" creationId="{538C2473-4B1E-ED5D-00D5-378F67ED53E8}"/>
          </ac:picMkLst>
        </pc:picChg>
      </pc:sldChg>
      <pc:sldChg chg="new del">
        <pc:chgData name="Kandell F" userId="411ce0fa457fdbf1" providerId="LiveId" clId="{9FC53BBF-B699-4976-AF06-9E993CA09131}" dt="2026-02-18T20:08:09.084" v="194" actId="680"/>
        <pc:sldMkLst>
          <pc:docMk/>
          <pc:sldMk cId="2688237784" sldId="257887"/>
        </pc:sldMkLst>
      </pc:sldChg>
      <pc:sldChg chg="new del">
        <pc:chgData name="Kandell F" userId="411ce0fa457fdbf1" providerId="LiveId" clId="{9FC53BBF-B699-4976-AF06-9E993CA09131}" dt="2026-02-18T20:07:18.612" v="192" actId="47"/>
        <pc:sldMkLst>
          <pc:docMk/>
          <pc:sldMk cId="3168368833" sldId="257887"/>
        </pc:sldMkLst>
      </pc:sldChg>
      <pc:sldChg chg="addSp delSp modSp add mod">
        <pc:chgData name="Kandell F" userId="411ce0fa457fdbf1" providerId="LiveId" clId="{9FC53BBF-B699-4976-AF06-9E993CA09131}" dt="2026-02-18T20:38:00.507" v="798" actId="255"/>
        <pc:sldMkLst>
          <pc:docMk/>
          <pc:sldMk cId="1950597620" sldId="257888"/>
        </pc:sldMkLst>
        <pc:spChg chg="mod">
          <ac:chgData name="Kandell F" userId="411ce0fa457fdbf1" providerId="LiveId" clId="{9FC53BBF-B699-4976-AF06-9E993CA09131}" dt="2026-02-18T20:22:01.556" v="477" actId="6549"/>
          <ac:spMkLst>
            <pc:docMk/>
            <pc:sldMk cId="1950597620" sldId="257888"/>
            <ac:spMk id="2" creationId="{09BD9599-57B5-961E-940D-CD4A2E022041}"/>
          </ac:spMkLst>
        </pc:spChg>
        <pc:spChg chg="add mod">
          <ac:chgData name="Kandell F" userId="411ce0fa457fdbf1" providerId="LiveId" clId="{9FC53BBF-B699-4976-AF06-9E993CA09131}" dt="2026-02-18T20:29:54.737" v="627" actId="14100"/>
          <ac:spMkLst>
            <pc:docMk/>
            <pc:sldMk cId="1950597620" sldId="257888"/>
            <ac:spMk id="4" creationId="{6A51F54D-76AC-0BAB-3202-5EC1AD080F70}"/>
          </ac:spMkLst>
        </pc:spChg>
        <pc:graphicFrameChg chg="del mod">
          <ac:chgData name="Kandell F" userId="411ce0fa457fdbf1" providerId="LiveId" clId="{9FC53BBF-B699-4976-AF06-9E993CA09131}" dt="2026-02-18T20:22:06.907" v="479" actId="478"/>
          <ac:graphicFrameMkLst>
            <pc:docMk/>
            <pc:sldMk cId="1950597620" sldId="257888"/>
            <ac:graphicFrameMk id="3" creationId="{CF910CB5-6937-83EF-180A-FF6126047F85}"/>
          </ac:graphicFrameMkLst>
        </pc:graphicFrameChg>
        <pc:graphicFrameChg chg="add del mod modGraphic">
          <ac:chgData name="Kandell F" userId="411ce0fa457fdbf1" providerId="LiveId" clId="{9FC53BBF-B699-4976-AF06-9E993CA09131}" dt="2026-02-18T20:23:29.426" v="494" actId="478"/>
          <ac:graphicFrameMkLst>
            <pc:docMk/>
            <pc:sldMk cId="1950597620" sldId="257888"/>
            <ac:graphicFrameMk id="6" creationId="{8C3100A3-0BE3-3231-C0F5-2BAFFD434270}"/>
          </ac:graphicFrameMkLst>
        </pc:graphicFrameChg>
        <pc:graphicFrameChg chg="add mod modGraphic">
          <ac:chgData name="Kandell F" userId="411ce0fa457fdbf1" providerId="LiveId" clId="{9FC53BBF-B699-4976-AF06-9E993CA09131}" dt="2026-02-18T20:38:00.507" v="798" actId="255"/>
          <ac:graphicFrameMkLst>
            <pc:docMk/>
            <pc:sldMk cId="1950597620" sldId="257888"/>
            <ac:graphicFrameMk id="8" creationId="{43CCC905-DDFD-5395-EFBD-34A1D3169174}"/>
          </ac:graphicFrameMkLst>
        </pc:graphicFrameChg>
        <pc:picChg chg="del">
          <ac:chgData name="Kandell F" userId="411ce0fa457fdbf1" providerId="LiveId" clId="{9FC53BBF-B699-4976-AF06-9E993CA09131}" dt="2026-02-18T20:22:08.521" v="481" actId="478"/>
          <ac:picMkLst>
            <pc:docMk/>
            <pc:sldMk cId="1950597620" sldId="257888"/>
            <ac:picMk id="5" creationId="{D978BECD-2CD8-46F7-3F89-8AEBD6DA890F}"/>
          </ac:picMkLst>
        </pc:picChg>
        <pc:picChg chg="del">
          <ac:chgData name="Kandell F" userId="411ce0fa457fdbf1" providerId="LiveId" clId="{9FC53BBF-B699-4976-AF06-9E993CA09131}" dt="2026-02-18T20:22:07.778" v="480" actId="478"/>
          <ac:picMkLst>
            <pc:docMk/>
            <pc:sldMk cId="1950597620" sldId="257888"/>
            <ac:picMk id="7" creationId="{E0C9D5A6-45E3-FF1E-8E83-597F9BF6DB97}"/>
          </ac:picMkLst>
        </pc:picChg>
        <pc:picChg chg="del">
          <ac:chgData name="Kandell F" userId="411ce0fa457fdbf1" providerId="LiveId" clId="{9FC53BBF-B699-4976-AF06-9E993CA09131}" dt="2026-02-18T20:22:09.881" v="482" actId="478"/>
          <ac:picMkLst>
            <pc:docMk/>
            <pc:sldMk cId="1950597620" sldId="257888"/>
            <ac:picMk id="9" creationId="{C293CD4C-112C-EC78-6816-274642D757C3}"/>
          </ac:picMkLst>
        </pc:picChg>
      </pc:sldChg>
      <pc:sldChg chg="addSp delSp modSp add mod">
        <pc:chgData name="Kandell F" userId="411ce0fa457fdbf1" providerId="LiveId" clId="{9FC53BBF-B699-4976-AF06-9E993CA09131}" dt="2026-02-18T20:37:43.095" v="796" actId="2711"/>
        <pc:sldMkLst>
          <pc:docMk/>
          <pc:sldMk cId="735562498" sldId="257889"/>
        </pc:sldMkLst>
        <pc:spChg chg="mod">
          <ac:chgData name="Kandell F" userId="411ce0fa457fdbf1" providerId="LiveId" clId="{9FC53BBF-B699-4976-AF06-9E993CA09131}" dt="2026-02-18T20:30:20.460" v="632" actId="20577"/>
          <ac:spMkLst>
            <pc:docMk/>
            <pc:sldMk cId="735562498" sldId="257889"/>
            <ac:spMk id="2" creationId="{8D5800E2-1953-5593-1AD4-7555F348A3AA}"/>
          </ac:spMkLst>
        </pc:spChg>
        <pc:spChg chg="mod">
          <ac:chgData name="Kandell F" userId="411ce0fa457fdbf1" providerId="LiveId" clId="{9FC53BBF-B699-4976-AF06-9E993CA09131}" dt="2026-02-18T20:37:32.881" v="795" actId="2711"/>
          <ac:spMkLst>
            <pc:docMk/>
            <pc:sldMk cId="735562498" sldId="257889"/>
            <ac:spMk id="4" creationId="{506CF0E2-D1CE-04A4-4A0F-BEFA98B6FF90}"/>
          </ac:spMkLst>
        </pc:spChg>
        <pc:graphicFrameChg chg="add mod modGraphic">
          <ac:chgData name="Kandell F" userId="411ce0fa457fdbf1" providerId="LiveId" clId="{9FC53BBF-B699-4976-AF06-9E993CA09131}" dt="2026-02-18T20:37:43.095" v="796" actId="2711"/>
          <ac:graphicFrameMkLst>
            <pc:docMk/>
            <pc:sldMk cId="735562498" sldId="257889"/>
            <ac:graphicFrameMk id="3" creationId="{8B77784C-8FB2-D228-49BB-B10ABFDBD27C}"/>
          </ac:graphicFrameMkLst>
        </pc:graphicFrameChg>
        <pc:graphicFrameChg chg="del">
          <ac:chgData name="Kandell F" userId="411ce0fa457fdbf1" providerId="LiveId" clId="{9FC53BBF-B699-4976-AF06-9E993CA09131}" dt="2026-02-18T20:30:25.367" v="633" actId="478"/>
          <ac:graphicFrameMkLst>
            <pc:docMk/>
            <pc:sldMk cId="735562498" sldId="257889"/>
            <ac:graphicFrameMk id="8" creationId="{FCBF2161-0823-7CDD-11C0-7ACF1AF6118D}"/>
          </ac:graphicFrameMkLst>
        </pc:graphicFrameChg>
      </pc:sldChg>
      <pc:sldChg chg="addSp delSp modSp add mod">
        <pc:chgData name="Kandell F" userId="411ce0fa457fdbf1" providerId="LiveId" clId="{9FC53BBF-B699-4976-AF06-9E993CA09131}" dt="2026-02-18T20:37:26.712" v="794" actId="2711"/>
        <pc:sldMkLst>
          <pc:docMk/>
          <pc:sldMk cId="1558895492" sldId="257890"/>
        </pc:sldMkLst>
        <pc:spChg chg="mod">
          <ac:chgData name="Kandell F" userId="411ce0fa457fdbf1" providerId="LiveId" clId="{9FC53BBF-B699-4976-AF06-9E993CA09131}" dt="2026-02-18T20:32:45.874" v="658" actId="20577"/>
          <ac:spMkLst>
            <pc:docMk/>
            <pc:sldMk cId="1558895492" sldId="257890"/>
            <ac:spMk id="2" creationId="{7CA4193F-6420-51DF-42CA-D928B47B3AE1}"/>
          </ac:spMkLst>
        </pc:spChg>
        <pc:graphicFrameChg chg="add del mod modGraphic">
          <ac:chgData name="Kandell F" userId="411ce0fa457fdbf1" providerId="LiveId" clId="{9FC53BBF-B699-4976-AF06-9E993CA09131}" dt="2026-02-18T20:37:26.712" v="794" actId="2711"/>
          <ac:graphicFrameMkLst>
            <pc:docMk/>
            <pc:sldMk cId="1558895492" sldId="257890"/>
            <ac:graphicFrameMk id="3" creationId="{2B4AD39A-7E29-64C1-6876-35CD87428D63}"/>
          </ac:graphicFrameMkLst>
        </pc:graphicFrameChg>
        <pc:picChg chg="del">
          <ac:chgData name="Kandell F" userId="411ce0fa457fdbf1" providerId="LiveId" clId="{9FC53BBF-B699-4976-AF06-9E993CA09131}" dt="2026-02-18T20:32:50.673" v="659" actId="478"/>
          <ac:picMkLst>
            <pc:docMk/>
            <pc:sldMk cId="1558895492" sldId="257890"/>
            <ac:picMk id="5" creationId="{63C908B7-4E32-6C4B-E7CF-4873E022E5C7}"/>
          </ac:picMkLst>
        </pc:picChg>
        <pc:picChg chg="add mod">
          <ac:chgData name="Kandell F" userId="411ce0fa457fdbf1" providerId="LiveId" clId="{9FC53BBF-B699-4976-AF06-9E993CA09131}" dt="2026-02-18T20:35:39.894" v="752" actId="207"/>
          <ac:picMkLst>
            <pc:docMk/>
            <pc:sldMk cId="1558895492" sldId="257890"/>
            <ac:picMk id="6" creationId="{F673FD85-B721-185C-AC4B-203654720871}"/>
          </ac:picMkLst>
        </pc:picChg>
        <pc:picChg chg="del">
          <ac:chgData name="Kandell F" userId="411ce0fa457fdbf1" providerId="LiveId" clId="{9FC53BBF-B699-4976-AF06-9E993CA09131}" dt="2026-02-18T20:32:51.633" v="660" actId="478"/>
          <ac:picMkLst>
            <pc:docMk/>
            <pc:sldMk cId="1558895492" sldId="257890"/>
            <ac:picMk id="7" creationId="{F2044758-E817-A7DB-1686-34EAEF9BB407}"/>
          </ac:picMkLst>
        </pc:picChg>
        <pc:picChg chg="del">
          <ac:chgData name="Kandell F" userId="411ce0fa457fdbf1" providerId="LiveId" clId="{9FC53BBF-B699-4976-AF06-9E993CA09131}" dt="2026-02-18T20:32:55.777" v="663" actId="478"/>
          <ac:picMkLst>
            <pc:docMk/>
            <pc:sldMk cId="1558895492" sldId="257890"/>
            <ac:picMk id="9" creationId="{62862281-CFCF-47DC-5B64-79542B5AFCF9}"/>
          </ac:picMkLst>
        </pc:picChg>
      </pc:sldChg>
      <pc:sldChg chg="addSp delSp modSp add mod">
        <pc:chgData name="Kandell F" userId="411ce0fa457fdbf1" providerId="LiveId" clId="{9FC53BBF-B699-4976-AF06-9E993CA09131}" dt="2026-02-18T20:39:47.639" v="807" actId="1076"/>
        <pc:sldMkLst>
          <pc:docMk/>
          <pc:sldMk cId="2411971157" sldId="257891"/>
        </pc:sldMkLst>
        <pc:spChg chg="mod">
          <ac:chgData name="Kandell F" userId="411ce0fa457fdbf1" providerId="LiveId" clId="{9FC53BBF-B699-4976-AF06-9E993CA09131}" dt="2026-02-18T20:36:40.173" v="789" actId="20577"/>
          <ac:spMkLst>
            <pc:docMk/>
            <pc:sldMk cId="2411971157" sldId="257891"/>
            <ac:spMk id="2" creationId="{CC6B1D1C-9282-241A-2BEB-9BB121CC8CAC}"/>
          </ac:spMkLst>
        </pc:spChg>
        <pc:spChg chg="del">
          <ac:chgData name="Kandell F" userId="411ce0fa457fdbf1" providerId="LiveId" clId="{9FC53BBF-B699-4976-AF06-9E993CA09131}" dt="2026-02-18T20:36:48.688" v="790" actId="478"/>
          <ac:spMkLst>
            <pc:docMk/>
            <pc:sldMk cId="2411971157" sldId="257891"/>
            <ac:spMk id="4" creationId="{FE48C475-727B-C421-E13A-5E257C0ADBE0}"/>
          </ac:spMkLst>
        </pc:spChg>
        <pc:spChg chg="add mod">
          <ac:chgData name="Kandell F" userId="411ce0fa457fdbf1" providerId="LiveId" clId="{9FC53BBF-B699-4976-AF06-9E993CA09131}" dt="2026-02-18T20:39:47.639" v="807" actId="1076"/>
          <ac:spMkLst>
            <pc:docMk/>
            <pc:sldMk cId="2411971157" sldId="257891"/>
            <ac:spMk id="7" creationId="{FA11BBAB-9DF7-D5E8-2E01-75EE61E9B4DB}"/>
          </ac:spMkLst>
        </pc:spChg>
        <pc:spChg chg="add mod">
          <ac:chgData name="Kandell F" userId="411ce0fa457fdbf1" providerId="LiveId" clId="{9FC53BBF-B699-4976-AF06-9E993CA09131}" dt="2026-02-18T20:39:47.639" v="807" actId="1076"/>
          <ac:spMkLst>
            <pc:docMk/>
            <pc:sldMk cId="2411971157" sldId="257891"/>
            <ac:spMk id="8" creationId="{577D5CC7-05B3-B3AA-C1ED-09FB50B2E199}"/>
          </ac:spMkLst>
        </pc:spChg>
        <pc:spChg chg="add mod">
          <ac:chgData name="Kandell F" userId="411ce0fa457fdbf1" providerId="LiveId" clId="{9FC53BBF-B699-4976-AF06-9E993CA09131}" dt="2026-02-18T20:39:47.639" v="807" actId="1076"/>
          <ac:spMkLst>
            <pc:docMk/>
            <pc:sldMk cId="2411971157" sldId="257891"/>
            <ac:spMk id="9" creationId="{48914572-D553-9257-78BF-EE4CCAAB53B6}"/>
          </ac:spMkLst>
        </pc:spChg>
        <pc:spChg chg="add mod">
          <ac:chgData name="Kandell F" userId="411ce0fa457fdbf1" providerId="LiveId" clId="{9FC53BBF-B699-4976-AF06-9E993CA09131}" dt="2026-02-18T20:39:47.639" v="807" actId="1076"/>
          <ac:spMkLst>
            <pc:docMk/>
            <pc:sldMk cId="2411971157" sldId="257891"/>
            <ac:spMk id="10" creationId="{A75D6318-733F-1A34-D5EE-150691158D88}"/>
          </ac:spMkLst>
        </pc:spChg>
        <pc:graphicFrameChg chg="del">
          <ac:chgData name="Kandell F" userId="411ce0fa457fdbf1" providerId="LiveId" clId="{9FC53BBF-B699-4976-AF06-9E993CA09131}" dt="2026-02-18T20:36:50.962" v="791" actId="478"/>
          <ac:graphicFrameMkLst>
            <pc:docMk/>
            <pc:sldMk cId="2411971157" sldId="257891"/>
            <ac:graphicFrameMk id="3" creationId="{595DD061-F193-34CF-93AC-6FE36ADE59CC}"/>
          </ac:graphicFrameMkLst>
        </pc:graphicFrameChg>
        <pc:graphicFrameChg chg="add mod modGraphic">
          <ac:chgData name="Kandell F" userId="411ce0fa457fdbf1" providerId="LiveId" clId="{9FC53BBF-B699-4976-AF06-9E993CA09131}" dt="2026-02-18T20:38:41.486" v="805" actId="1076"/>
          <ac:graphicFrameMkLst>
            <pc:docMk/>
            <pc:sldMk cId="2411971157" sldId="257891"/>
            <ac:graphicFrameMk id="5" creationId="{2AEA8625-5C0E-2645-1D38-E4F35F0C6867}"/>
          </ac:graphicFrameMkLst>
        </pc:graphicFrameChg>
        <pc:graphicFrameChg chg="add mod">
          <ac:chgData name="Kandell F" userId="411ce0fa457fdbf1" providerId="LiveId" clId="{9FC53BBF-B699-4976-AF06-9E993CA09131}" dt="2026-02-18T20:39:47.639" v="807" actId="1076"/>
          <ac:graphicFrameMkLst>
            <pc:docMk/>
            <pc:sldMk cId="2411971157" sldId="257891"/>
            <ac:graphicFrameMk id="6" creationId="{206EE441-7B57-ACB0-D06A-01FC172A1D13}"/>
          </ac:graphicFrameMkLst>
        </pc:graphicFrameChg>
      </pc:sldChg>
      <pc:sldChg chg="addSp delSp modSp add mod">
        <pc:chgData name="Kandell F" userId="411ce0fa457fdbf1" providerId="LiveId" clId="{9FC53BBF-B699-4976-AF06-9E993CA09131}" dt="2026-02-18T20:44:24.923" v="917" actId="1076"/>
        <pc:sldMkLst>
          <pc:docMk/>
          <pc:sldMk cId="2170190964" sldId="257892"/>
        </pc:sldMkLst>
        <pc:spChg chg="mod">
          <ac:chgData name="Kandell F" userId="411ce0fa457fdbf1" providerId="LiveId" clId="{9FC53BBF-B699-4976-AF06-9E993CA09131}" dt="2026-02-18T20:40:38.583" v="838" actId="20577"/>
          <ac:spMkLst>
            <pc:docMk/>
            <pc:sldMk cId="2170190964" sldId="257892"/>
            <ac:spMk id="2" creationId="{2AFC76FD-12F9-FC09-5C39-FE50CB77B144}"/>
          </ac:spMkLst>
        </pc:spChg>
        <pc:spChg chg="add mod">
          <ac:chgData name="Kandell F" userId="411ce0fa457fdbf1" providerId="LiveId" clId="{9FC53BBF-B699-4976-AF06-9E993CA09131}" dt="2026-02-18T20:41:28.820" v="844" actId="1076"/>
          <ac:spMkLst>
            <pc:docMk/>
            <pc:sldMk cId="2170190964" sldId="257892"/>
            <ac:spMk id="4" creationId="{5ABFC8D2-3022-345B-E23E-D570C1F537F2}"/>
          </ac:spMkLst>
        </pc:spChg>
        <pc:spChg chg="del">
          <ac:chgData name="Kandell F" userId="411ce0fa457fdbf1" providerId="LiveId" clId="{9FC53BBF-B699-4976-AF06-9E993CA09131}" dt="2026-02-18T20:40:48.525" v="840" actId="478"/>
          <ac:spMkLst>
            <pc:docMk/>
            <pc:sldMk cId="2170190964" sldId="257892"/>
            <ac:spMk id="7" creationId="{EC168028-E7C6-BE98-AFB8-DE144F6F3384}"/>
          </ac:spMkLst>
        </pc:spChg>
        <pc:spChg chg="del">
          <ac:chgData name="Kandell F" userId="411ce0fa457fdbf1" providerId="LiveId" clId="{9FC53BBF-B699-4976-AF06-9E993CA09131}" dt="2026-02-18T20:40:48.525" v="840" actId="478"/>
          <ac:spMkLst>
            <pc:docMk/>
            <pc:sldMk cId="2170190964" sldId="257892"/>
            <ac:spMk id="8" creationId="{5EAC3B61-90DB-051C-D8A4-28BB37FC8582}"/>
          </ac:spMkLst>
        </pc:spChg>
        <pc:spChg chg="del">
          <ac:chgData name="Kandell F" userId="411ce0fa457fdbf1" providerId="LiveId" clId="{9FC53BBF-B699-4976-AF06-9E993CA09131}" dt="2026-02-18T20:40:48.525" v="840" actId="478"/>
          <ac:spMkLst>
            <pc:docMk/>
            <pc:sldMk cId="2170190964" sldId="257892"/>
            <ac:spMk id="9" creationId="{161AA5D1-DED5-73FA-A4A5-07CCB1A686E7}"/>
          </ac:spMkLst>
        </pc:spChg>
        <pc:spChg chg="del">
          <ac:chgData name="Kandell F" userId="411ce0fa457fdbf1" providerId="LiveId" clId="{9FC53BBF-B699-4976-AF06-9E993CA09131}" dt="2026-02-18T20:40:48.525" v="840" actId="478"/>
          <ac:spMkLst>
            <pc:docMk/>
            <pc:sldMk cId="2170190964" sldId="257892"/>
            <ac:spMk id="10" creationId="{385D4FD4-9D54-A5E1-DE56-B14B0FEBB1C1}"/>
          </ac:spMkLst>
        </pc:spChg>
        <pc:graphicFrameChg chg="add mod modGraphic">
          <ac:chgData name="Kandell F" userId="411ce0fa457fdbf1" providerId="LiveId" clId="{9FC53BBF-B699-4976-AF06-9E993CA09131}" dt="2026-02-18T20:42:04.356" v="850" actId="20577"/>
          <ac:graphicFrameMkLst>
            <pc:docMk/>
            <pc:sldMk cId="2170190964" sldId="257892"/>
            <ac:graphicFrameMk id="3" creationId="{75023D70-6572-ED5C-AAC8-D50431A80D11}"/>
          </ac:graphicFrameMkLst>
        </pc:graphicFrameChg>
        <pc:graphicFrameChg chg="mod modGraphic">
          <ac:chgData name="Kandell F" userId="411ce0fa457fdbf1" providerId="LiveId" clId="{9FC53BBF-B699-4976-AF06-9E993CA09131}" dt="2026-02-18T20:44:24.923" v="917" actId="1076"/>
          <ac:graphicFrameMkLst>
            <pc:docMk/>
            <pc:sldMk cId="2170190964" sldId="257892"/>
            <ac:graphicFrameMk id="5" creationId="{983DAC4A-0452-5BC6-7CD0-138BE2BA7910}"/>
          </ac:graphicFrameMkLst>
        </pc:graphicFrameChg>
        <pc:graphicFrameChg chg="del">
          <ac:chgData name="Kandell F" userId="411ce0fa457fdbf1" providerId="LiveId" clId="{9FC53BBF-B699-4976-AF06-9E993CA09131}" dt="2026-02-18T20:40:44.743" v="839" actId="478"/>
          <ac:graphicFrameMkLst>
            <pc:docMk/>
            <pc:sldMk cId="2170190964" sldId="257892"/>
            <ac:graphicFrameMk id="6" creationId="{FDA77CA6-15CE-D271-3B94-54CAF4962625}"/>
          </ac:graphicFrameMkLst>
        </pc:graphicFrameChg>
      </pc:sldChg>
      <pc:sldChg chg="addSp delSp modSp add mod">
        <pc:chgData name="Kandell F" userId="411ce0fa457fdbf1" providerId="LiveId" clId="{9FC53BBF-B699-4976-AF06-9E993CA09131}" dt="2026-02-18T20:46:44.924" v="963" actId="207"/>
        <pc:sldMkLst>
          <pc:docMk/>
          <pc:sldMk cId="89356810" sldId="257893"/>
        </pc:sldMkLst>
        <pc:spChg chg="mod">
          <ac:chgData name="Kandell F" userId="411ce0fa457fdbf1" providerId="LiveId" clId="{9FC53BBF-B699-4976-AF06-9E993CA09131}" dt="2026-02-18T20:45:14.120" v="949" actId="20577"/>
          <ac:spMkLst>
            <pc:docMk/>
            <pc:sldMk cId="89356810" sldId="257893"/>
            <ac:spMk id="2" creationId="{48E51D9B-39E7-621B-366E-84B91C4A628F}"/>
          </ac:spMkLst>
        </pc:spChg>
        <pc:spChg chg="del">
          <ac:chgData name="Kandell F" userId="411ce0fa457fdbf1" providerId="LiveId" clId="{9FC53BBF-B699-4976-AF06-9E993CA09131}" dt="2026-02-18T20:45:23.007" v="951" actId="478"/>
          <ac:spMkLst>
            <pc:docMk/>
            <pc:sldMk cId="89356810" sldId="257893"/>
            <ac:spMk id="4" creationId="{FFC180F6-6E89-50CD-EF42-FF0A33F0D5FF}"/>
          </ac:spMkLst>
        </pc:spChg>
        <pc:spChg chg="add mod">
          <ac:chgData name="Kandell F" userId="411ce0fa457fdbf1" providerId="LiveId" clId="{9FC53BBF-B699-4976-AF06-9E993CA09131}" dt="2026-02-18T20:46:03.325" v="959" actId="1076"/>
          <ac:spMkLst>
            <pc:docMk/>
            <pc:sldMk cId="89356810" sldId="257893"/>
            <ac:spMk id="6" creationId="{0432F577-024B-32D7-98C5-ABDF65C7D55B}"/>
          </ac:spMkLst>
        </pc:spChg>
        <pc:graphicFrameChg chg="del">
          <ac:chgData name="Kandell F" userId="411ce0fa457fdbf1" providerId="LiveId" clId="{9FC53BBF-B699-4976-AF06-9E993CA09131}" dt="2026-02-18T20:45:19.982" v="950" actId="478"/>
          <ac:graphicFrameMkLst>
            <pc:docMk/>
            <pc:sldMk cId="89356810" sldId="257893"/>
            <ac:graphicFrameMk id="3" creationId="{E349C55A-D9AE-EB8A-814D-438FBDEA59FF}"/>
          </ac:graphicFrameMkLst>
        </pc:graphicFrameChg>
        <pc:graphicFrameChg chg="del">
          <ac:chgData name="Kandell F" userId="411ce0fa457fdbf1" providerId="LiveId" clId="{9FC53BBF-B699-4976-AF06-9E993CA09131}" dt="2026-02-18T20:45:28.173" v="952" actId="478"/>
          <ac:graphicFrameMkLst>
            <pc:docMk/>
            <pc:sldMk cId="89356810" sldId="257893"/>
            <ac:graphicFrameMk id="5" creationId="{CE71A1E4-AD54-EA49-04CE-26AF0225023D}"/>
          </ac:graphicFrameMkLst>
        </pc:graphicFrameChg>
        <pc:picChg chg="add mod">
          <ac:chgData name="Kandell F" userId="411ce0fa457fdbf1" providerId="LiveId" clId="{9FC53BBF-B699-4976-AF06-9E993CA09131}" dt="2026-02-18T20:46:44.924" v="963" actId="207"/>
          <ac:picMkLst>
            <pc:docMk/>
            <pc:sldMk cId="89356810" sldId="257893"/>
            <ac:picMk id="8" creationId="{DA5986DF-1BC5-AD6E-B69D-16EF944FFA16}"/>
          </ac:picMkLst>
        </pc:picChg>
      </pc:sldChg>
      <pc:sldChg chg="addSp delSp modSp add mod">
        <pc:chgData name="Kandell F" userId="411ce0fa457fdbf1" providerId="LiveId" clId="{9FC53BBF-B699-4976-AF06-9E993CA09131}" dt="2026-02-18T20:49:35.293" v="1076" actId="554"/>
        <pc:sldMkLst>
          <pc:docMk/>
          <pc:sldMk cId="378410089" sldId="257894"/>
        </pc:sldMkLst>
        <pc:spChg chg="mod">
          <ac:chgData name="Kandell F" userId="411ce0fa457fdbf1" providerId="LiveId" clId="{9FC53BBF-B699-4976-AF06-9E993CA09131}" dt="2026-02-18T20:47:27.238" v="976" actId="20577"/>
          <ac:spMkLst>
            <pc:docMk/>
            <pc:sldMk cId="378410089" sldId="257894"/>
            <ac:spMk id="2" creationId="{20ABBDD2-7F96-E829-BEBA-8C54E941814B}"/>
          </ac:spMkLst>
        </pc:spChg>
        <pc:spChg chg="del">
          <ac:chgData name="Kandell F" userId="411ce0fa457fdbf1" providerId="LiveId" clId="{9FC53BBF-B699-4976-AF06-9E993CA09131}" dt="2026-02-18T20:48:59.799" v="1070" actId="478"/>
          <ac:spMkLst>
            <pc:docMk/>
            <pc:sldMk cId="378410089" sldId="257894"/>
            <ac:spMk id="4" creationId="{B2C21DF7-CA80-20D1-E813-B4118FD64507}"/>
          </ac:spMkLst>
        </pc:spChg>
        <pc:graphicFrameChg chg="del mod">
          <ac:chgData name="Kandell F" userId="411ce0fa457fdbf1" providerId="LiveId" clId="{9FC53BBF-B699-4976-AF06-9E993CA09131}" dt="2026-02-18T20:48:56.818" v="1069" actId="478"/>
          <ac:graphicFrameMkLst>
            <pc:docMk/>
            <pc:sldMk cId="378410089" sldId="257894"/>
            <ac:graphicFrameMk id="3" creationId="{92BFC4E7-AD12-8ABD-1AB0-44D869E5BCB7}"/>
          </ac:graphicFrameMkLst>
        </pc:graphicFrameChg>
        <pc:graphicFrameChg chg="mod modGraphic">
          <ac:chgData name="Kandell F" userId="411ce0fa457fdbf1" providerId="LiveId" clId="{9FC53BBF-B699-4976-AF06-9E993CA09131}" dt="2026-02-18T20:49:35.293" v="1076" actId="554"/>
          <ac:graphicFrameMkLst>
            <pc:docMk/>
            <pc:sldMk cId="378410089" sldId="257894"/>
            <ac:graphicFrameMk id="5" creationId="{676783CC-1363-0069-EE02-DCB4F707DCD2}"/>
          </ac:graphicFrameMkLst>
        </pc:graphicFrameChg>
        <pc:picChg chg="add mod">
          <ac:chgData name="Kandell F" userId="411ce0fa457fdbf1" providerId="LiveId" clId="{9FC53BBF-B699-4976-AF06-9E993CA09131}" dt="2026-02-18T20:49:35.293" v="1076" actId="554"/>
          <ac:picMkLst>
            <pc:docMk/>
            <pc:sldMk cId="378410089" sldId="257894"/>
            <ac:picMk id="7" creationId="{2FABAB03-1A60-22CA-6226-A3C5844450C1}"/>
          </ac:picMkLst>
        </pc:picChg>
      </pc:sldChg>
      <pc:sldChg chg="addSp delSp modSp add mod">
        <pc:chgData name="Kandell F" userId="411ce0fa457fdbf1" providerId="LiveId" clId="{9FC53BBF-B699-4976-AF06-9E993CA09131}" dt="2026-02-18T21:00:51.117" v="1271" actId="20577"/>
        <pc:sldMkLst>
          <pc:docMk/>
          <pc:sldMk cId="2562333290" sldId="257895"/>
        </pc:sldMkLst>
        <pc:spChg chg="mod">
          <ac:chgData name="Kandell F" userId="411ce0fa457fdbf1" providerId="LiveId" clId="{9FC53BBF-B699-4976-AF06-9E993CA09131}" dt="2026-02-18T21:00:51.117" v="1271" actId="20577"/>
          <ac:spMkLst>
            <pc:docMk/>
            <pc:sldMk cId="2562333290" sldId="257895"/>
            <ac:spMk id="2" creationId="{E885DC6D-E463-0601-F6AA-FA6EF596B0E9}"/>
          </ac:spMkLst>
        </pc:spChg>
        <pc:graphicFrameChg chg="mod modGraphic">
          <ac:chgData name="Kandell F" userId="411ce0fa457fdbf1" providerId="LiveId" clId="{9FC53BBF-B699-4976-AF06-9E993CA09131}" dt="2026-02-18T20:59:31.616" v="1268" actId="20577"/>
          <ac:graphicFrameMkLst>
            <pc:docMk/>
            <pc:sldMk cId="2562333290" sldId="257895"/>
            <ac:graphicFrameMk id="5" creationId="{597AE644-25B8-C12C-9671-F06E0436BC9D}"/>
          </ac:graphicFrameMkLst>
        </pc:graphicFrameChg>
        <pc:picChg chg="add mod">
          <ac:chgData name="Kandell F" userId="411ce0fa457fdbf1" providerId="LiveId" clId="{9FC53BBF-B699-4976-AF06-9E993CA09131}" dt="2026-02-18T20:58:49.956" v="1262" actId="207"/>
          <ac:picMkLst>
            <pc:docMk/>
            <pc:sldMk cId="2562333290" sldId="257895"/>
            <ac:picMk id="4" creationId="{5F0E7936-6253-E70D-ED6D-FB8E8A98535A}"/>
          </ac:picMkLst>
        </pc:picChg>
        <pc:picChg chg="del">
          <ac:chgData name="Kandell F" userId="411ce0fa457fdbf1" providerId="LiveId" clId="{9FC53BBF-B699-4976-AF06-9E993CA09131}" dt="2026-02-18T20:53:40.362" v="1257" actId="478"/>
          <ac:picMkLst>
            <pc:docMk/>
            <pc:sldMk cId="2562333290" sldId="257895"/>
            <ac:picMk id="7" creationId="{5BB41C0E-13B0-E45A-F7AA-EA77435BB68A}"/>
          </ac:picMkLst>
        </pc:picChg>
      </pc:sldChg>
      <pc:sldChg chg="addSp delSp modSp add mod">
        <pc:chgData name="Kandell F" userId="411ce0fa457fdbf1" providerId="LiveId" clId="{9FC53BBF-B699-4976-AF06-9E993CA09131}" dt="2026-02-18T21:08:35.582" v="1446" actId="1076"/>
        <pc:sldMkLst>
          <pc:docMk/>
          <pc:sldMk cId="1664474243" sldId="257896"/>
        </pc:sldMkLst>
        <pc:spChg chg="mod">
          <ac:chgData name="Kandell F" userId="411ce0fa457fdbf1" providerId="LiveId" clId="{9FC53BBF-B699-4976-AF06-9E993CA09131}" dt="2026-02-18T21:01:56.538" v="1312" actId="20577"/>
          <ac:spMkLst>
            <pc:docMk/>
            <pc:sldMk cId="1664474243" sldId="257896"/>
            <ac:spMk id="2" creationId="{339D40C1-467D-57FF-111D-5B3EBF963BBD}"/>
          </ac:spMkLst>
        </pc:spChg>
        <pc:spChg chg="add mod">
          <ac:chgData name="Kandell F" userId="411ce0fa457fdbf1" providerId="LiveId" clId="{9FC53BBF-B699-4976-AF06-9E993CA09131}" dt="2026-02-18T21:04:03.396" v="1396"/>
          <ac:spMkLst>
            <pc:docMk/>
            <pc:sldMk cId="1664474243" sldId="257896"/>
            <ac:spMk id="6" creationId="{7FD5D8B3-6059-0B93-DA20-A684EEBC8F5D}"/>
          </ac:spMkLst>
        </pc:spChg>
        <pc:spChg chg="add mod">
          <ac:chgData name="Kandell F" userId="411ce0fa457fdbf1" providerId="LiveId" clId="{9FC53BBF-B699-4976-AF06-9E993CA09131}" dt="2026-02-18T21:08:35.582" v="1446" actId="1076"/>
          <ac:spMkLst>
            <pc:docMk/>
            <pc:sldMk cId="1664474243" sldId="257896"/>
            <ac:spMk id="7" creationId="{8E58283B-BC0C-042A-8563-B8DC6B83899C}"/>
          </ac:spMkLst>
        </pc:spChg>
        <pc:spChg chg="add mod">
          <ac:chgData name="Kandell F" userId="411ce0fa457fdbf1" providerId="LiveId" clId="{9FC53BBF-B699-4976-AF06-9E993CA09131}" dt="2026-02-18T21:04:53.831" v="1400" actId="1076"/>
          <ac:spMkLst>
            <pc:docMk/>
            <pc:sldMk cId="1664474243" sldId="257896"/>
            <ac:spMk id="8" creationId="{D15E2E37-FC94-A848-2214-FB9EB60AA8A9}"/>
          </ac:spMkLst>
        </pc:spChg>
        <pc:spChg chg="add mod">
          <ac:chgData name="Kandell F" userId="411ce0fa457fdbf1" providerId="LiveId" clId="{9FC53BBF-B699-4976-AF06-9E993CA09131}" dt="2026-02-18T21:05:09.421" v="1402" actId="1076"/>
          <ac:spMkLst>
            <pc:docMk/>
            <pc:sldMk cId="1664474243" sldId="257896"/>
            <ac:spMk id="9" creationId="{25C13668-B474-E7A2-D8A0-080D038E06D6}"/>
          </ac:spMkLst>
        </pc:spChg>
        <pc:spChg chg="add mod">
          <ac:chgData name="Kandell F" userId="411ce0fa457fdbf1" providerId="LiveId" clId="{9FC53BBF-B699-4976-AF06-9E993CA09131}" dt="2026-02-18T21:05:32.380" v="1421" actId="20577"/>
          <ac:spMkLst>
            <pc:docMk/>
            <pc:sldMk cId="1664474243" sldId="257896"/>
            <ac:spMk id="10" creationId="{8DCB0055-24EE-4A71-6584-24D2F783DC18}"/>
          </ac:spMkLst>
        </pc:spChg>
        <pc:spChg chg="add del mod">
          <ac:chgData name="Kandell F" userId="411ce0fa457fdbf1" providerId="LiveId" clId="{9FC53BBF-B699-4976-AF06-9E993CA09131}" dt="2026-02-18T21:05:45.872" v="1423" actId="478"/>
          <ac:spMkLst>
            <pc:docMk/>
            <pc:sldMk cId="1664474243" sldId="257896"/>
            <ac:spMk id="12" creationId="{0AA6B443-ECED-3D95-9389-18B35DDB975E}"/>
          </ac:spMkLst>
        </pc:spChg>
        <pc:spChg chg="add del mod">
          <ac:chgData name="Kandell F" userId="411ce0fa457fdbf1" providerId="LiveId" clId="{9FC53BBF-B699-4976-AF06-9E993CA09131}" dt="2026-02-18T21:06:14.556" v="1428" actId="478"/>
          <ac:spMkLst>
            <pc:docMk/>
            <pc:sldMk cId="1664474243" sldId="257896"/>
            <ac:spMk id="14" creationId="{55450FEE-7581-8AE7-6C51-95A0C4732965}"/>
          </ac:spMkLst>
        </pc:spChg>
        <pc:spChg chg="add del mod">
          <ac:chgData name="Kandell F" userId="411ce0fa457fdbf1" providerId="LiveId" clId="{9FC53BBF-B699-4976-AF06-9E993CA09131}" dt="2026-02-18T21:07:03.998" v="1430" actId="478"/>
          <ac:spMkLst>
            <pc:docMk/>
            <pc:sldMk cId="1664474243" sldId="257896"/>
            <ac:spMk id="16" creationId="{904906AB-CA9B-7DB6-583C-B020410D9004}"/>
          </ac:spMkLst>
        </pc:spChg>
        <pc:graphicFrameChg chg="add mod">
          <ac:chgData name="Kandell F" userId="411ce0fa457fdbf1" providerId="LiveId" clId="{9FC53BBF-B699-4976-AF06-9E993CA09131}" dt="2026-02-18T21:03:58.113" v="1395"/>
          <ac:graphicFrameMkLst>
            <pc:docMk/>
            <pc:sldMk cId="1664474243" sldId="257896"/>
            <ac:graphicFrameMk id="3" creationId="{536820A6-75F2-E3E4-00AD-E8BB5E75EE09}"/>
          </ac:graphicFrameMkLst>
        </pc:graphicFrameChg>
        <pc:graphicFrameChg chg="mod modGraphic">
          <ac:chgData name="Kandell F" userId="411ce0fa457fdbf1" providerId="LiveId" clId="{9FC53BBF-B699-4976-AF06-9E993CA09131}" dt="2026-02-18T21:03:37.829" v="1393" actId="27107"/>
          <ac:graphicFrameMkLst>
            <pc:docMk/>
            <pc:sldMk cId="1664474243" sldId="257896"/>
            <ac:graphicFrameMk id="5" creationId="{8A2A593B-050B-DE43-92A8-13087B8B7A85}"/>
          </ac:graphicFrameMkLst>
        </pc:graphicFrameChg>
        <pc:graphicFrameChg chg="add del mod">
          <ac:chgData name="Kandell F" userId="411ce0fa457fdbf1" providerId="LiveId" clId="{9FC53BBF-B699-4976-AF06-9E993CA09131}" dt="2026-02-18T21:05:45.872" v="1423" actId="478"/>
          <ac:graphicFrameMkLst>
            <pc:docMk/>
            <pc:sldMk cId="1664474243" sldId="257896"/>
            <ac:graphicFrameMk id="11" creationId="{3500F429-33FF-F44A-96BA-FD12E4C523FA}"/>
          </ac:graphicFrameMkLst>
        </pc:graphicFrameChg>
        <pc:graphicFrameChg chg="add del mod">
          <ac:chgData name="Kandell F" userId="411ce0fa457fdbf1" providerId="LiveId" clId="{9FC53BBF-B699-4976-AF06-9E993CA09131}" dt="2026-02-18T21:06:14.556" v="1428" actId="478"/>
          <ac:graphicFrameMkLst>
            <pc:docMk/>
            <pc:sldMk cId="1664474243" sldId="257896"/>
            <ac:graphicFrameMk id="13" creationId="{2CF1AD11-0763-E626-CFB4-B4D32DD0D719}"/>
          </ac:graphicFrameMkLst>
        </pc:graphicFrameChg>
        <pc:graphicFrameChg chg="add del mod">
          <ac:chgData name="Kandell F" userId="411ce0fa457fdbf1" providerId="LiveId" clId="{9FC53BBF-B699-4976-AF06-9E993CA09131}" dt="2026-02-18T21:07:03.998" v="1430" actId="478"/>
          <ac:graphicFrameMkLst>
            <pc:docMk/>
            <pc:sldMk cId="1664474243" sldId="257896"/>
            <ac:graphicFrameMk id="15" creationId="{F9E10322-4906-B817-3FD6-0641417F65F1}"/>
          </ac:graphicFrameMkLst>
        </pc:graphicFrameChg>
        <pc:picChg chg="del">
          <ac:chgData name="Kandell F" userId="411ce0fa457fdbf1" providerId="LiveId" clId="{9FC53BBF-B699-4976-AF06-9E993CA09131}" dt="2026-02-18T21:03:42.916" v="1394" actId="478"/>
          <ac:picMkLst>
            <pc:docMk/>
            <pc:sldMk cId="1664474243" sldId="257896"/>
            <ac:picMk id="4" creationId="{25A7C00F-30BE-E818-5372-67788EAEE122}"/>
          </ac:picMkLst>
        </pc:picChg>
        <pc:picChg chg="add mod">
          <ac:chgData name="Kandell F" userId="411ce0fa457fdbf1" providerId="LiveId" clId="{9FC53BBF-B699-4976-AF06-9E993CA09131}" dt="2026-02-18T21:08:24.670" v="1445" actId="1038"/>
          <ac:picMkLst>
            <pc:docMk/>
            <pc:sldMk cId="1664474243" sldId="257896"/>
            <ac:picMk id="18" creationId="{B1BCE322-C8FF-4EEC-5238-3D84E5ECCE39}"/>
          </ac:picMkLst>
        </pc:picChg>
      </pc:sldChg>
      <pc:sldChg chg="del">
        <pc:chgData name="Kandell F" userId="411ce0fa457fdbf1" providerId="LiveId" clId="{9FC53BBF-B699-4976-AF06-9E993CA09131}" dt="2026-02-18T20:02:56.555" v="182" actId="47"/>
        <pc:sldMkLst>
          <pc:docMk/>
          <pc:sldMk cId="102944591" sldId="1991017033"/>
        </pc:sldMkLst>
      </pc:sldChg>
      <pc:sldChg chg="del">
        <pc:chgData name="Kandell F" userId="411ce0fa457fdbf1" providerId="LiveId" clId="{9FC53BBF-B699-4976-AF06-9E993CA09131}" dt="2026-02-18T20:02:56.555" v="182" actId="47"/>
        <pc:sldMkLst>
          <pc:docMk/>
          <pc:sldMk cId="1462823047" sldId="1991017074"/>
        </pc:sldMkLst>
      </pc:sldChg>
      <pc:sldChg chg="del">
        <pc:chgData name="Kandell F" userId="411ce0fa457fdbf1" providerId="LiveId" clId="{9FC53BBF-B699-4976-AF06-9E993CA09131}" dt="2026-02-18T20:02:56.555" v="182" actId="47"/>
        <pc:sldMkLst>
          <pc:docMk/>
          <pc:sldMk cId="3950059173" sldId="1991017075"/>
        </pc:sldMkLst>
      </pc:sldChg>
      <pc:sldChg chg="del">
        <pc:chgData name="Kandell F" userId="411ce0fa457fdbf1" providerId="LiveId" clId="{9FC53BBF-B699-4976-AF06-9E993CA09131}" dt="2026-02-18T20:02:56.555" v="182" actId="47"/>
        <pc:sldMkLst>
          <pc:docMk/>
          <pc:sldMk cId="1830261937" sldId="1991017076"/>
        </pc:sldMkLst>
      </pc:sldChg>
      <pc:sldChg chg="del">
        <pc:chgData name="Kandell F" userId="411ce0fa457fdbf1" providerId="LiveId" clId="{9FC53BBF-B699-4976-AF06-9E993CA09131}" dt="2026-02-18T20:02:56.555" v="182" actId="47"/>
        <pc:sldMkLst>
          <pc:docMk/>
          <pc:sldMk cId="1007266298" sldId="1991017077"/>
        </pc:sldMkLst>
      </pc:sldChg>
      <pc:sldChg chg="del">
        <pc:chgData name="Kandell F" userId="411ce0fa457fdbf1" providerId="LiveId" clId="{9FC53BBF-B699-4976-AF06-9E993CA09131}" dt="2026-02-18T20:02:56.555" v="182" actId="47"/>
        <pc:sldMkLst>
          <pc:docMk/>
          <pc:sldMk cId="866346009" sldId="1991017078"/>
        </pc:sldMkLst>
      </pc:sldChg>
      <pc:sldMasterChg chg="delSldLayout">
        <pc:chgData name="Kandell F" userId="411ce0fa457fdbf1" providerId="LiveId" clId="{9FC53BBF-B699-4976-AF06-9E993CA09131}" dt="2026-02-18T20:02:56.555" v="182" actId="47"/>
        <pc:sldMasterMkLst>
          <pc:docMk/>
          <pc:sldMasterMk cId="1333692393" sldId="2147483660"/>
        </pc:sldMasterMkLst>
        <pc:sldLayoutChg chg="del">
          <pc:chgData name="Kandell F" userId="411ce0fa457fdbf1" providerId="LiveId" clId="{9FC53BBF-B699-4976-AF06-9E993CA09131}" dt="2026-02-18T20:02:56.555" v="182" actId="47"/>
          <pc:sldLayoutMkLst>
            <pc:docMk/>
            <pc:sldMasterMk cId="1333692393" sldId="2147483660"/>
            <pc:sldLayoutMk cId="1253801435" sldId="2147483691"/>
          </pc:sldLayoutMkLst>
        </pc:sldLayoutChg>
        <pc:sldLayoutChg chg="del">
          <pc:chgData name="Kandell F" userId="411ce0fa457fdbf1" providerId="LiveId" clId="{9FC53BBF-B699-4976-AF06-9E993CA09131}" dt="2026-02-18T20:02:56.555" v="182" actId="47"/>
          <pc:sldLayoutMkLst>
            <pc:docMk/>
            <pc:sldMasterMk cId="1333692393" sldId="2147483660"/>
            <pc:sldLayoutMk cId="2479507832" sldId="2147483692"/>
          </pc:sldLayoutMkLst>
        </pc:sldLayoutChg>
        <pc:sldLayoutChg chg="del">
          <pc:chgData name="Kandell F" userId="411ce0fa457fdbf1" providerId="LiveId" clId="{9FC53BBF-B699-4976-AF06-9E993CA09131}" dt="2026-02-18T20:02:56.555" v="182" actId="47"/>
          <pc:sldLayoutMkLst>
            <pc:docMk/>
            <pc:sldMasterMk cId="1333692393" sldId="2147483660"/>
            <pc:sldLayoutMk cId="1222227707" sldId="2147483693"/>
          </pc:sldLayoutMkLst>
        </pc:sldLayoutChg>
      </pc:sldMasterChg>
      <pc:sldMasterChg chg="addSp delSp modSp mod modSldLayout">
        <pc:chgData name="Kandell F" userId="411ce0fa457fdbf1" providerId="LiveId" clId="{9FC53BBF-B699-4976-AF06-9E993CA09131}" dt="2026-02-18T20:14:32.503" v="282" actId="14100"/>
        <pc:sldMasterMkLst>
          <pc:docMk/>
          <pc:sldMasterMk cId="2711441397" sldId="2147483689"/>
        </pc:sldMasterMkLst>
        <pc:picChg chg="add mod">
          <ac:chgData name="Kandell F" userId="411ce0fa457fdbf1" providerId="LiveId" clId="{9FC53BBF-B699-4976-AF06-9E993CA09131}" dt="2026-02-18T20:14:32.503" v="282" actId="14100"/>
          <ac:picMkLst>
            <pc:docMk/>
            <pc:sldMasterMk cId="2711441397" sldId="2147483689"/>
            <ac:picMk id="4" creationId="{787EF036-886D-99BE-04D3-DC3FD633EC1C}"/>
          </ac:picMkLst>
        </pc:picChg>
        <pc:picChg chg="del">
          <ac:chgData name="Kandell F" userId="411ce0fa457fdbf1" providerId="LiveId" clId="{9FC53BBF-B699-4976-AF06-9E993CA09131}" dt="2026-02-18T20:12:56.581" v="275" actId="478"/>
          <ac:picMkLst>
            <pc:docMk/>
            <pc:sldMasterMk cId="2711441397" sldId="2147483689"/>
            <ac:picMk id="7" creationId="{DDE06C58-3074-0735-1233-E7475C140459}"/>
          </ac:picMkLst>
        </pc:picChg>
        <pc:sldLayoutChg chg="modSp mod">
          <pc:chgData name="Kandell F" userId="411ce0fa457fdbf1" providerId="LiveId" clId="{9FC53BBF-B699-4976-AF06-9E993CA09131}" dt="2026-02-18T20:14:14.552" v="281" actId="1076"/>
          <pc:sldLayoutMkLst>
            <pc:docMk/>
            <pc:sldMasterMk cId="2711441397" sldId="2147483689"/>
            <pc:sldLayoutMk cId="1163511357" sldId="2147483704"/>
          </pc:sldLayoutMkLst>
          <pc:spChg chg="mod">
            <ac:chgData name="Kandell F" userId="411ce0fa457fdbf1" providerId="LiveId" clId="{9FC53BBF-B699-4976-AF06-9E993CA09131}" dt="2026-02-18T20:14:14.552" v="281" actId="1076"/>
            <ac:spMkLst>
              <pc:docMk/>
              <pc:sldMasterMk cId="2711441397" sldId="2147483689"/>
              <pc:sldLayoutMk cId="1163511357" sldId="2147483704"/>
              <ac:spMk id="2" creationId="{CE4552C1-DD73-A90F-46E0-33A4D558013C}"/>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C2DA8-AEA4-4525-8586-AC0268FCDDF1}"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90017200-1C64-43B6-A2D3-AFE01198BBE2}">
      <dgm:prSet custT="1"/>
      <dgm:spPr>
        <a:xfrm>
          <a:off x="0" y="0"/>
          <a:ext cx="2052202" cy="608739"/>
        </a:xfrm>
        <a:prstGeom prst="rect">
          <a:avLst/>
        </a:prstGeom>
        <a:noFill/>
        <a:ln>
          <a:noFill/>
        </a:ln>
        <a:effectLst/>
      </dgm:spPr>
      <dgm:t>
        <a:bodyPr/>
        <a:lstStyle/>
        <a:p>
          <a:pPr>
            <a:lnSpc>
              <a:spcPct val="100000"/>
            </a:lnSpc>
            <a:buNone/>
            <a:defRPr b="1"/>
          </a:pPr>
          <a:r>
            <a:rPr lang="en-US" sz="2800" b="1"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Clear Project Title</a:t>
          </a:r>
        </a:p>
      </dgm:t>
    </dgm:pt>
    <dgm:pt modelId="{08B49561-2FC0-42B6-93C4-65004A24E1E0}" type="parTrans" cxnId="{41CA3B6B-7B23-46AC-9FF7-CFBDB2B9F24D}">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1B01CB3D-47CB-4093-B72F-998F7C318A2D}" type="sibTrans" cxnId="{41CA3B6B-7B23-46AC-9FF7-CFBDB2B9F24D}">
      <dgm:prSet/>
      <dgm:spPr/>
      <dgm:t>
        <a:bodyPr/>
        <a:lstStyle/>
        <a:p>
          <a:pPr>
            <a:lnSpc>
              <a:spcPct val="100000"/>
            </a:lnSpc>
            <a:defRPr b="1"/>
          </a:pPr>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BDA45277-B872-4755-9E50-67A57DF8136E}">
      <dgm:prSet custT="1"/>
      <dgm:spPr>
        <a:xfrm>
          <a:off x="0" y="608739"/>
          <a:ext cx="2052202" cy="2751131"/>
        </a:xfrm>
        <a:prstGeom prst="rect">
          <a:avLst/>
        </a:prstGeom>
        <a:noFill/>
        <a:ln>
          <a:noFill/>
        </a:ln>
        <a:effectLst/>
      </dgm:spPr>
      <dgm:t>
        <a:bodyPr/>
        <a:lstStyle/>
        <a:p>
          <a:pPr>
            <a:lnSpc>
              <a:spcPct val="100000"/>
            </a:lnSpc>
            <a:buNone/>
          </a:pPr>
          <a:r>
            <a:rPr lang="en-US" sz="28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The project name should be action-oriented and clearly describe the initiative to ensure understanding.</a:t>
          </a:r>
        </a:p>
      </dgm:t>
    </dgm:pt>
    <dgm:pt modelId="{B8135263-3F03-4E83-9D48-4F2BDCB03510}" type="parTrans" cxnId="{32F5C9F8-0A85-490C-A121-1C0D376B9A6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32ADDA92-0C15-4E41-A012-8753C80D2126}" type="sibTrans" cxnId="{32F5C9F8-0A85-490C-A121-1C0D376B9A6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5D862AE8-535D-431E-A82D-D425A3FF47DC}">
      <dgm:prSet custT="1"/>
      <dgm:spPr>
        <a:xfrm>
          <a:off x="2257423" y="0"/>
          <a:ext cx="2052202" cy="608739"/>
        </a:xfrm>
        <a:prstGeom prst="rect">
          <a:avLst/>
        </a:prstGeom>
        <a:noFill/>
        <a:ln>
          <a:noFill/>
        </a:ln>
        <a:effectLst/>
      </dgm:spPr>
      <dgm:t>
        <a:bodyPr/>
        <a:lstStyle/>
        <a:p>
          <a:pPr>
            <a:lnSpc>
              <a:spcPct val="100000"/>
            </a:lnSpc>
            <a:buNone/>
            <a:defRPr b="1"/>
          </a:pPr>
          <a:r>
            <a:rPr lang="en-US" sz="2800" b="1"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Concise One-line Summary</a:t>
          </a:r>
        </a:p>
      </dgm:t>
    </dgm:pt>
    <dgm:pt modelId="{25A6D376-283D-49BB-9142-4BFE53A7A10B}" type="parTrans" cxnId="{C796DD30-DB48-4D9D-B668-53966047B9A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463779E4-015B-452C-AE06-4236793FF8E9}" type="sibTrans" cxnId="{C796DD30-DB48-4D9D-B668-53966047B9A1}">
      <dgm:prSet/>
      <dgm:spPr/>
      <dgm:t>
        <a:bodyPr/>
        <a:lstStyle/>
        <a:p>
          <a:pPr>
            <a:lnSpc>
              <a:spcPct val="100000"/>
            </a:lnSpc>
            <a:defRPr b="1"/>
          </a:pPr>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9F35D8BB-3031-4C96-96C4-6C7978F78425}">
      <dgm:prSet custT="1"/>
      <dgm:spPr>
        <a:xfrm>
          <a:off x="2257423" y="608739"/>
          <a:ext cx="2052202" cy="2751131"/>
        </a:xfrm>
        <a:prstGeom prst="rect">
          <a:avLst/>
        </a:prstGeom>
        <a:noFill/>
        <a:ln>
          <a:noFill/>
        </a:ln>
        <a:effectLst/>
      </dgm:spPr>
      <dgm:t>
        <a:bodyPr/>
        <a:lstStyle/>
        <a:p>
          <a:pPr>
            <a:lnSpc>
              <a:spcPct val="100000"/>
            </a:lnSpc>
            <a:buNone/>
          </a:pPr>
          <a:r>
            <a:rPr lang="en-US" sz="28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A brief summary encapsulates the core problem and intended outcome for quick stakeholder alignment.</a:t>
          </a:r>
        </a:p>
      </dgm:t>
    </dgm:pt>
    <dgm:pt modelId="{B34AD73D-AFBE-48AB-B728-F116C20A3838}" type="parTrans" cxnId="{C3CACB71-91D4-44E4-B688-D0CB621B341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1863AAF8-5702-4F98-AF46-1C5B20B5B3C2}" type="sibTrans" cxnId="{C3CACB71-91D4-44E4-B688-D0CB621B341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1E3AAD41-3D61-4B05-B5D5-9440486D1897}">
      <dgm:prSet custT="1"/>
      <dgm:spPr>
        <a:xfrm>
          <a:off x="4514846" y="0"/>
          <a:ext cx="2052202" cy="608739"/>
        </a:xfrm>
        <a:prstGeom prst="rect">
          <a:avLst/>
        </a:prstGeom>
        <a:noFill/>
        <a:ln>
          <a:noFill/>
        </a:ln>
        <a:effectLst/>
      </dgm:spPr>
      <dgm:t>
        <a:bodyPr/>
        <a:lstStyle/>
        <a:p>
          <a:pPr>
            <a:lnSpc>
              <a:spcPct val="100000"/>
            </a:lnSpc>
            <a:buNone/>
            <a:defRPr b="1"/>
          </a:pPr>
          <a:r>
            <a:rPr lang="en-US" sz="2800" b="1">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Stakeholder Alignment</a:t>
          </a:r>
        </a:p>
      </dgm:t>
    </dgm:pt>
    <dgm:pt modelId="{010D944C-0016-484E-BB35-420183782B20}" type="parTrans" cxnId="{2DC92FB3-BFD8-461A-86F3-17D4ACBF07BB}">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0CA70B2F-DA04-4654-BB63-0382782246ED}" type="sibTrans" cxnId="{2DC92FB3-BFD8-461A-86F3-17D4ACBF07BB}">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0FD86B59-8099-45D5-8A01-DBBDF84F25B1}">
      <dgm:prSet custT="1"/>
      <dgm:spPr>
        <a:xfrm>
          <a:off x="4514846" y="608739"/>
          <a:ext cx="2052202" cy="2751131"/>
        </a:xfrm>
        <a:prstGeom prst="rect">
          <a:avLst/>
        </a:prstGeom>
        <a:noFill/>
        <a:ln>
          <a:noFill/>
        </a:ln>
        <a:effectLst/>
      </dgm:spPr>
      <dgm:t>
        <a:bodyPr/>
        <a:lstStyle/>
        <a:p>
          <a:pPr>
            <a:lnSpc>
              <a:spcPct val="100000"/>
            </a:lnSpc>
            <a:buNone/>
          </a:pPr>
          <a:r>
            <a:rPr lang="en-US" sz="28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Clear overview ensures all stakeholders understand project purpose and scope from the start.</a:t>
          </a:r>
        </a:p>
      </dgm:t>
    </dgm:pt>
    <dgm:pt modelId="{D3F76533-C6E0-460D-92E4-ACBC745F702A}" type="parTrans" cxnId="{EEF890E3-0EFC-4A59-95EA-3466EB291D5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2819EE4F-9E49-41B1-830F-069F5B6B6D1F}" type="sibTrans" cxnId="{EEF890E3-0EFC-4A59-95EA-3466EB291D5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A266112E-3CCF-4EBA-87D6-181C0FE716F6}" type="pres">
      <dgm:prSet presAssocID="{333C2DA8-AEA4-4525-8586-AC0268FCDDF1}" presName="Name0" presStyleCnt="0">
        <dgm:presLayoutVars>
          <dgm:dir/>
          <dgm:resizeHandles val="exact"/>
        </dgm:presLayoutVars>
      </dgm:prSet>
      <dgm:spPr/>
    </dgm:pt>
    <dgm:pt modelId="{8EA47FBF-32DC-441D-A4B0-006BA315D811}" type="pres">
      <dgm:prSet presAssocID="{90017200-1C64-43B6-A2D3-AFE01198BBE2}" presName="compNode" presStyleCnt="0"/>
      <dgm:spPr/>
    </dgm:pt>
    <dgm:pt modelId="{8DE460D5-40A4-4745-A741-17BDBFCC6A32}" type="pres">
      <dgm:prSet presAssocID="{90017200-1C64-43B6-A2D3-AFE01198BBE2}" presName="pictRect" presStyleLbl="revTx" presStyleIdx="0" presStyleCnt="6">
        <dgm:presLayoutVars>
          <dgm:chMax val="0"/>
          <dgm:bulletEnabled/>
        </dgm:presLayoutVars>
      </dgm:prSet>
      <dgm:spPr/>
    </dgm:pt>
    <dgm:pt modelId="{56E9EE42-3893-426C-A2E2-C0DB8551F660}" type="pres">
      <dgm:prSet presAssocID="{90017200-1C64-43B6-A2D3-AFE01198BBE2}" presName="textRect" presStyleLbl="revTx" presStyleIdx="1" presStyleCnt="6">
        <dgm:presLayoutVars>
          <dgm:bulletEnabled/>
        </dgm:presLayoutVars>
      </dgm:prSet>
      <dgm:spPr/>
    </dgm:pt>
    <dgm:pt modelId="{C34F477F-04F7-4265-B5D7-F82BED981BA4}" type="pres">
      <dgm:prSet presAssocID="{1B01CB3D-47CB-4093-B72F-998F7C318A2D}" presName="sibTrans" presStyleLbl="sibTrans2D1" presStyleIdx="0" presStyleCnt="0"/>
      <dgm:spPr/>
    </dgm:pt>
    <dgm:pt modelId="{F9316B1F-46D5-4EBB-9982-8ED581A6D60D}" type="pres">
      <dgm:prSet presAssocID="{5D862AE8-535D-431E-A82D-D425A3FF47DC}" presName="compNode" presStyleCnt="0"/>
      <dgm:spPr/>
    </dgm:pt>
    <dgm:pt modelId="{CB7B1324-5AD4-4600-B721-E490883F1E9F}" type="pres">
      <dgm:prSet presAssocID="{5D862AE8-535D-431E-A82D-D425A3FF47DC}" presName="pictRect" presStyleLbl="revTx" presStyleIdx="2" presStyleCnt="6">
        <dgm:presLayoutVars>
          <dgm:chMax val="0"/>
          <dgm:bulletEnabled/>
        </dgm:presLayoutVars>
      </dgm:prSet>
      <dgm:spPr/>
    </dgm:pt>
    <dgm:pt modelId="{E866DA11-A905-4416-8C8A-8A58950A07C4}" type="pres">
      <dgm:prSet presAssocID="{5D862AE8-535D-431E-A82D-D425A3FF47DC}" presName="textRect" presStyleLbl="revTx" presStyleIdx="3" presStyleCnt="6">
        <dgm:presLayoutVars>
          <dgm:bulletEnabled/>
        </dgm:presLayoutVars>
      </dgm:prSet>
      <dgm:spPr/>
    </dgm:pt>
    <dgm:pt modelId="{D553CA87-1F2A-4993-8029-F6FD072B9FE1}" type="pres">
      <dgm:prSet presAssocID="{463779E4-015B-452C-AE06-4236793FF8E9}" presName="sibTrans" presStyleLbl="sibTrans2D1" presStyleIdx="0" presStyleCnt="0"/>
      <dgm:spPr/>
    </dgm:pt>
    <dgm:pt modelId="{0DBDCEB6-AF61-42B0-BD94-AE202F7A97B2}" type="pres">
      <dgm:prSet presAssocID="{1E3AAD41-3D61-4B05-B5D5-9440486D1897}" presName="compNode" presStyleCnt="0"/>
      <dgm:spPr/>
    </dgm:pt>
    <dgm:pt modelId="{3B3071F4-7D40-42E8-9895-261578C26529}" type="pres">
      <dgm:prSet presAssocID="{1E3AAD41-3D61-4B05-B5D5-9440486D1897}" presName="pictRect" presStyleLbl="revTx" presStyleIdx="4" presStyleCnt="6">
        <dgm:presLayoutVars>
          <dgm:chMax val="0"/>
          <dgm:bulletEnabled/>
        </dgm:presLayoutVars>
      </dgm:prSet>
      <dgm:spPr/>
    </dgm:pt>
    <dgm:pt modelId="{2FDB3E1B-8CDD-4358-8435-D76C5D148D68}" type="pres">
      <dgm:prSet presAssocID="{1E3AAD41-3D61-4B05-B5D5-9440486D1897}" presName="textRect" presStyleLbl="revTx" presStyleIdx="5" presStyleCnt="6">
        <dgm:presLayoutVars>
          <dgm:bulletEnabled/>
        </dgm:presLayoutVars>
      </dgm:prSet>
      <dgm:spPr/>
    </dgm:pt>
  </dgm:ptLst>
  <dgm:cxnLst>
    <dgm:cxn modelId="{22BAFE02-7D2E-4B10-A295-8F706AC1DA69}" type="presOf" srcId="{463779E4-015B-452C-AE06-4236793FF8E9}" destId="{D553CA87-1F2A-4993-8029-F6FD072B9FE1}" srcOrd="0" destOrd="0" presId="urn:microsoft.com/office/officeart/2024/3/layout/hArchList1"/>
    <dgm:cxn modelId="{F3E5E718-CAF7-4079-9808-E51FE33841B8}" type="presOf" srcId="{1B01CB3D-47CB-4093-B72F-998F7C318A2D}" destId="{C34F477F-04F7-4265-B5D7-F82BED981BA4}" srcOrd="0" destOrd="0" presId="urn:microsoft.com/office/officeart/2024/3/layout/hArchList1"/>
    <dgm:cxn modelId="{C796DD30-DB48-4D9D-B668-53966047B9A1}" srcId="{333C2DA8-AEA4-4525-8586-AC0268FCDDF1}" destId="{5D862AE8-535D-431E-A82D-D425A3FF47DC}" srcOrd="1" destOrd="0" parTransId="{25A6D376-283D-49BB-9142-4BFE53A7A10B}" sibTransId="{463779E4-015B-452C-AE06-4236793FF8E9}"/>
    <dgm:cxn modelId="{13F01D48-6EB8-48BB-9F6B-32771544BAB4}" type="presOf" srcId="{0FD86B59-8099-45D5-8A01-DBBDF84F25B1}" destId="{2FDB3E1B-8CDD-4358-8435-D76C5D148D68}" srcOrd="0" destOrd="0" presId="urn:microsoft.com/office/officeart/2024/3/layout/hArchList1"/>
    <dgm:cxn modelId="{41CA3B6B-7B23-46AC-9FF7-CFBDB2B9F24D}" srcId="{333C2DA8-AEA4-4525-8586-AC0268FCDDF1}" destId="{90017200-1C64-43B6-A2D3-AFE01198BBE2}" srcOrd="0" destOrd="0" parTransId="{08B49561-2FC0-42B6-93C4-65004A24E1E0}" sibTransId="{1B01CB3D-47CB-4093-B72F-998F7C318A2D}"/>
    <dgm:cxn modelId="{B1CCF370-9EA6-4329-982D-7A7D629550D7}" type="presOf" srcId="{BDA45277-B872-4755-9E50-67A57DF8136E}" destId="{56E9EE42-3893-426C-A2E2-C0DB8551F660}" srcOrd="0" destOrd="0" presId="urn:microsoft.com/office/officeart/2024/3/layout/hArchList1"/>
    <dgm:cxn modelId="{C3CACB71-91D4-44E4-B688-D0CB621B3411}" srcId="{5D862AE8-535D-431E-A82D-D425A3FF47DC}" destId="{9F35D8BB-3031-4C96-96C4-6C7978F78425}" srcOrd="0" destOrd="0" parTransId="{B34AD73D-AFBE-48AB-B728-F116C20A3838}" sibTransId="{1863AAF8-5702-4F98-AF46-1C5B20B5B3C2}"/>
    <dgm:cxn modelId="{AEE12C52-0BFE-4F0A-AEDC-022388E3A227}" type="presOf" srcId="{333C2DA8-AEA4-4525-8586-AC0268FCDDF1}" destId="{A266112E-3CCF-4EBA-87D6-181C0FE716F6}" srcOrd="0" destOrd="0" presId="urn:microsoft.com/office/officeart/2024/3/layout/hArchList1"/>
    <dgm:cxn modelId="{C78CBE73-8146-4327-BE2C-6B5750551BBE}" type="presOf" srcId="{5D862AE8-535D-431E-A82D-D425A3FF47DC}" destId="{CB7B1324-5AD4-4600-B721-E490883F1E9F}" srcOrd="0" destOrd="0" presId="urn:microsoft.com/office/officeart/2024/3/layout/hArchList1"/>
    <dgm:cxn modelId="{2DC92FB3-BFD8-461A-86F3-17D4ACBF07BB}" srcId="{333C2DA8-AEA4-4525-8586-AC0268FCDDF1}" destId="{1E3AAD41-3D61-4B05-B5D5-9440486D1897}" srcOrd="2" destOrd="0" parTransId="{010D944C-0016-484E-BB35-420183782B20}" sibTransId="{0CA70B2F-DA04-4654-BB63-0382782246ED}"/>
    <dgm:cxn modelId="{04B715BC-E3FD-4EB2-BA22-95DD59CA93FC}" type="presOf" srcId="{1E3AAD41-3D61-4B05-B5D5-9440486D1897}" destId="{3B3071F4-7D40-42E8-9895-261578C26529}" srcOrd="0" destOrd="0" presId="urn:microsoft.com/office/officeart/2024/3/layout/hArchList1"/>
    <dgm:cxn modelId="{A121B5D9-CA4E-41E6-955E-8606E5C914C2}" type="presOf" srcId="{9F35D8BB-3031-4C96-96C4-6C7978F78425}" destId="{E866DA11-A905-4416-8C8A-8A58950A07C4}" srcOrd="0" destOrd="0" presId="urn:microsoft.com/office/officeart/2024/3/layout/hArchList1"/>
    <dgm:cxn modelId="{EEF890E3-0EFC-4A59-95EA-3466EB291D51}" srcId="{1E3AAD41-3D61-4B05-B5D5-9440486D1897}" destId="{0FD86B59-8099-45D5-8A01-DBBDF84F25B1}" srcOrd="0" destOrd="0" parTransId="{D3F76533-C6E0-460D-92E4-ACBC745F702A}" sibTransId="{2819EE4F-9E49-41B1-830F-069F5B6B6D1F}"/>
    <dgm:cxn modelId="{063B4CE8-C077-4163-A56C-8205D29E2D40}" type="presOf" srcId="{90017200-1C64-43B6-A2D3-AFE01198BBE2}" destId="{8DE460D5-40A4-4745-A741-17BDBFCC6A32}" srcOrd="0" destOrd="0" presId="urn:microsoft.com/office/officeart/2024/3/layout/hArchList1"/>
    <dgm:cxn modelId="{32F5C9F8-0A85-490C-A121-1C0D376B9A61}" srcId="{90017200-1C64-43B6-A2D3-AFE01198BBE2}" destId="{BDA45277-B872-4755-9E50-67A57DF8136E}" srcOrd="0" destOrd="0" parTransId="{B8135263-3F03-4E83-9D48-4F2BDCB03510}" sibTransId="{32ADDA92-0C15-4E41-A012-8753C80D2126}"/>
    <dgm:cxn modelId="{CA820826-E0C8-4DE6-AAB5-1844EB73BCE7}" type="presParOf" srcId="{A266112E-3CCF-4EBA-87D6-181C0FE716F6}" destId="{8EA47FBF-32DC-441D-A4B0-006BA315D811}" srcOrd="0" destOrd="0" presId="urn:microsoft.com/office/officeart/2024/3/layout/hArchList1"/>
    <dgm:cxn modelId="{45CFCAB7-FE80-4272-9362-14AC38D5DAF5}" type="presParOf" srcId="{8EA47FBF-32DC-441D-A4B0-006BA315D811}" destId="{8DE460D5-40A4-4745-A741-17BDBFCC6A32}" srcOrd="0" destOrd="0" presId="urn:microsoft.com/office/officeart/2024/3/layout/hArchList1"/>
    <dgm:cxn modelId="{9E5FC686-D670-430B-83BC-CAB0FD7B302E}" type="presParOf" srcId="{8EA47FBF-32DC-441D-A4B0-006BA315D811}" destId="{56E9EE42-3893-426C-A2E2-C0DB8551F660}" srcOrd="1" destOrd="0" presId="urn:microsoft.com/office/officeart/2024/3/layout/hArchList1"/>
    <dgm:cxn modelId="{998A914A-463B-4B40-BA2C-91BD327E3624}" type="presParOf" srcId="{A266112E-3CCF-4EBA-87D6-181C0FE716F6}" destId="{C34F477F-04F7-4265-B5D7-F82BED981BA4}" srcOrd="1" destOrd="0" presId="urn:microsoft.com/office/officeart/2024/3/layout/hArchList1"/>
    <dgm:cxn modelId="{6710ABDB-0652-444B-9C45-01B2019193B7}" type="presParOf" srcId="{A266112E-3CCF-4EBA-87D6-181C0FE716F6}" destId="{F9316B1F-46D5-4EBB-9982-8ED581A6D60D}" srcOrd="2" destOrd="0" presId="urn:microsoft.com/office/officeart/2024/3/layout/hArchList1"/>
    <dgm:cxn modelId="{FB82173D-1FC1-4140-A63D-23F5C2EDB90F}" type="presParOf" srcId="{F9316B1F-46D5-4EBB-9982-8ED581A6D60D}" destId="{CB7B1324-5AD4-4600-B721-E490883F1E9F}" srcOrd="0" destOrd="0" presId="urn:microsoft.com/office/officeart/2024/3/layout/hArchList1"/>
    <dgm:cxn modelId="{A0A1895C-A1B3-4123-A57A-92E767A2AA22}" type="presParOf" srcId="{F9316B1F-46D5-4EBB-9982-8ED581A6D60D}" destId="{E866DA11-A905-4416-8C8A-8A58950A07C4}" srcOrd="1" destOrd="0" presId="urn:microsoft.com/office/officeart/2024/3/layout/hArchList1"/>
    <dgm:cxn modelId="{06CFC483-BCC4-4B2F-AEA8-17BD430A56C7}" type="presParOf" srcId="{A266112E-3CCF-4EBA-87D6-181C0FE716F6}" destId="{D553CA87-1F2A-4993-8029-F6FD072B9FE1}" srcOrd="3" destOrd="0" presId="urn:microsoft.com/office/officeart/2024/3/layout/hArchList1"/>
    <dgm:cxn modelId="{F8E212C9-8B81-4743-84D2-14E954756127}" type="presParOf" srcId="{A266112E-3CCF-4EBA-87D6-181C0FE716F6}" destId="{0DBDCEB6-AF61-42B0-BD94-AE202F7A97B2}" srcOrd="4" destOrd="0" presId="urn:microsoft.com/office/officeart/2024/3/layout/hArchList1"/>
    <dgm:cxn modelId="{3A34E743-C52B-4F3B-8439-14DC0D92B1C7}" type="presParOf" srcId="{0DBDCEB6-AF61-42B0-BD94-AE202F7A97B2}" destId="{3B3071F4-7D40-42E8-9895-261578C26529}" srcOrd="0" destOrd="0" presId="urn:microsoft.com/office/officeart/2024/3/layout/hArchList1"/>
    <dgm:cxn modelId="{E38ECD9D-65A8-49C1-B398-68375B17B6C9}" type="presParOf" srcId="{0DBDCEB6-AF61-42B0-BD94-AE202F7A97B2}" destId="{2FDB3E1B-8CDD-4358-8435-D76C5D148D68}" srcOrd="1" destOrd="0" presId="urn:microsoft.com/office/officeart/2024/3/layout/hArc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390446-A56A-4377-BE21-1A03563DDFB4}"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E2D49C68-63DC-4240-AABB-A9154854CE29}">
      <dgm:prSet custT="1"/>
      <dgm:spPr/>
      <dgm:t>
        <a:bodyPr/>
        <a:lstStyle/>
        <a:p>
          <a:pPr>
            <a:lnSpc>
              <a:spcPct val="100000"/>
            </a:lnSpc>
            <a:defRPr b="1"/>
          </a:pPr>
          <a:r>
            <a:rPr lang="en-US" sz="2800" dirty="0">
              <a:latin typeface="Calibri" panose="020F0502020204030204" pitchFamily="34" charset="0"/>
              <a:ea typeface="Calibri" panose="020F0502020204030204" pitchFamily="34" charset="0"/>
              <a:cs typeface="Calibri" panose="020F0502020204030204" pitchFamily="34" charset="0"/>
            </a:rPr>
            <a:t>Risk Identification and Mitigation</a:t>
          </a:r>
        </a:p>
      </dgm:t>
    </dgm:pt>
    <dgm:pt modelId="{9C01E03B-1173-4549-B509-E90BC8F65FB0}" type="parTrans" cxnId="{3967061F-97C8-4945-B2D8-0D3E202D731D}">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3F86EC9A-82C4-41D8-918B-571DB91CD2FB}" type="sibTrans" cxnId="{3967061F-97C8-4945-B2D8-0D3E202D731D}">
      <dgm:prSet/>
      <dgm:spPr/>
      <dgm:t>
        <a:bodyPr/>
        <a:lstStyle/>
        <a:p>
          <a:pPr>
            <a:lnSpc>
              <a:spcPct val="100000"/>
            </a:lnSpc>
            <a:defRPr b="1"/>
          </a:pPr>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9DC64D1F-E3BF-47BE-B83E-BC56ECF694F0}">
      <dgm:prSet custT="1"/>
      <dgm:spPr/>
      <dgm:t>
        <a:bodyPr/>
        <a:lstStyle/>
        <a:p>
          <a:pPr>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Identify potential risks that could impact project success and develop mitigation or contingency plans to address them.</a:t>
          </a:r>
        </a:p>
      </dgm:t>
    </dgm:pt>
    <dgm:pt modelId="{BC5180C5-87B5-4B17-A4DF-88DFC57F7D9A}" type="parTrans" cxnId="{EF07A223-5501-4D74-8C2F-A72C86A0389F}">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D204715-D6CA-494A-A3B3-195A98A54B43}" type="sibTrans" cxnId="{EF07A223-5501-4D74-8C2F-A72C86A0389F}">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8AF1B25-D971-47E5-9646-0D98A3D81A97}">
      <dgm:prSet custT="1"/>
      <dgm:spPr/>
      <dgm:t>
        <a:bodyPr/>
        <a:lstStyle/>
        <a:p>
          <a:pPr>
            <a:lnSpc>
              <a:spcPct val="100000"/>
            </a:lnSpc>
            <a:defRPr b="1"/>
          </a:pPr>
          <a:r>
            <a:rPr lang="en-US" sz="2800" dirty="0">
              <a:latin typeface="Calibri" panose="020F0502020204030204" pitchFamily="34" charset="0"/>
              <a:ea typeface="Calibri" panose="020F0502020204030204" pitchFamily="34" charset="0"/>
              <a:cs typeface="Calibri" panose="020F0502020204030204" pitchFamily="34" charset="0"/>
            </a:rPr>
            <a:t>Stakeholder Mapping &amp; Engagement</a:t>
          </a:r>
        </a:p>
      </dgm:t>
    </dgm:pt>
    <dgm:pt modelId="{45BE6AAA-F19C-4D95-AB55-62608A51467C}" type="parTrans" cxnId="{383B7714-ECF7-4176-8ABA-882BBA9143E7}">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F2A93F07-DDCA-4AD6-B591-7F48B0F93161}" type="sibTrans" cxnId="{383B7714-ECF7-4176-8ABA-882BBA9143E7}">
      <dgm:prSet/>
      <dgm:spPr/>
      <dgm:t>
        <a:bodyPr/>
        <a:lstStyle/>
        <a:p>
          <a:pPr>
            <a:lnSpc>
              <a:spcPct val="100000"/>
            </a:lnSpc>
            <a:defRPr b="1"/>
          </a:pPr>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8E10108B-EAE5-4B39-AF60-C0F3292BD9BE}">
      <dgm:prSet custT="1"/>
      <dgm:spPr/>
      <dgm:t>
        <a:bodyPr/>
        <a:lstStyle/>
        <a:p>
          <a:pPr>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List key stakeholders who must be informed, consulted, or engaged to ensure effective communication and project support.  What do they identify as risks?</a:t>
          </a:r>
        </a:p>
      </dgm:t>
    </dgm:pt>
    <dgm:pt modelId="{1C0E72CF-A975-40B0-9018-C05B011D8656}" type="parTrans" cxnId="{DCA872AF-D8E9-4CB9-8C23-1EF9230B8F4E}">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BDB1939D-83CA-4467-BBDE-1E6C5E082FC8}" type="sibTrans" cxnId="{DCA872AF-D8E9-4CB9-8C23-1EF9230B8F4E}">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8CE89714-C387-4B35-8AE8-46AADA2CBE93}">
      <dgm:prSet custT="1"/>
      <dgm:spPr/>
      <dgm:t>
        <a:bodyPr/>
        <a:lstStyle/>
        <a:p>
          <a:pPr>
            <a:lnSpc>
              <a:spcPct val="100000"/>
            </a:lnSpc>
            <a:defRPr b="1"/>
          </a:pPr>
          <a:r>
            <a:rPr lang="en-US" sz="2800" dirty="0">
              <a:latin typeface="Calibri" panose="020F0502020204030204" pitchFamily="34" charset="0"/>
              <a:ea typeface="Calibri" panose="020F0502020204030204" pitchFamily="34" charset="0"/>
              <a:cs typeface="Calibri" panose="020F0502020204030204" pitchFamily="34" charset="0"/>
            </a:rPr>
            <a:t>Proactive Project Management</a:t>
          </a:r>
        </a:p>
      </dgm:t>
    </dgm:pt>
    <dgm:pt modelId="{9627B08F-88B0-4CAC-AD04-493972DF72F5}" type="parTrans" cxnId="{FCB4E926-7961-4794-B734-EF5772672499}">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57DAA3F-C2EA-42D3-A9D0-7577CEBDDBB1}" type="sibTrans" cxnId="{FCB4E926-7961-4794-B734-EF5772672499}">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4D4EE893-B057-40DC-A34D-CEEA0CBEE2F7}">
      <dgm:prSet custT="1"/>
      <dgm:spPr/>
      <dgm:t>
        <a:bodyPr/>
        <a:lstStyle/>
        <a:p>
          <a:pPr>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Preemptively managing risks and stakeholders help teams anticipate challenges and ensures smoother project execution.</a:t>
          </a:r>
        </a:p>
      </dgm:t>
    </dgm:pt>
    <dgm:pt modelId="{C031D292-D05E-40C4-A264-F7B1F4108569}" type="parTrans" cxnId="{57CD565A-ACD2-4882-8296-BA5FA9329934}">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7BC5D5DE-73BF-48D2-9E5B-1894CEAD182E}" type="sibTrans" cxnId="{57CD565A-ACD2-4882-8296-BA5FA9329934}">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BDBBC324-7680-4B6A-AEFF-36021D080BEB}" type="pres">
      <dgm:prSet presAssocID="{4E390446-A56A-4377-BE21-1A03563DDFB4}" presName="Name0" presStyleCnt="0">
        <dgm:presLayoutVars>
          <dgm:dir/>
          <dgm:resizeHandles val="exact"/>
        </dgm:presLayoutVars>
      </dgm:prSet>
      <dgm:spPr/>
    </dgm:pt>
    <dgm:pt modelId="{CB6D3CA6-134B-47F3-8DFA-36E63C3385AF}" type="pres">
      <dgm:prSet presAssocID="{E2D49C68-63DC-4240-AABB-A9154854CE29}" presName="compNode" presStyleCnt="0"/>
      <dgm:spPr/>
    </dgm:pt>
    <dgm:pt modelId="{03077387-75D3-4AC5-B4D8-AB5B79553B9D}" type="pres">
      <dgm:prSet presAssocID="{E2D49C68-63DC-4240-AABB-A9154854CE29}" presName="pictRect" presStyleLbl="revTx" presStyleIdx="0" presStyleCnt="6">
        <dgm:presLayoutVars>
          <dgm:chMax val="0"/>
          <dgm:bulletEnabled/>
        </dgm:presLayoutVars>
      </dgm:prSet>
      <dgm:spPr/>
    </dgm:pt>
    <dgm:pt modelId="{12F771DD-249A-46E7-9B7C-5860CF3F389D}" type="pres">
      <dgm:prSet presAssocID="{E2D49C68-63DC-4240-AABB-A9154854CE29}" presName="textRect" presStyleLbl="revTx" presStyleIdx="1" presStyleCnt="6">
        <dgm:presLayoutVars>
          <dgm:bulletEnabled/>
        </dgm:presLayoutVars>
      </dgm:prSet>
      <dgm:spPr/>
    </dgm:pt>
    <dgm:pt modelId="{5179278A-1463-42BE-BC15-6DE762786CA0}" type="pres">
      <dgm:prSet presAssocID="{3F86EC9A-82C4-41D8-918B-571DB91CD2FB}" presName="sibTrans" presStyleLbl="sibTrans2D1" presStyleIdx="0" presStyleCnt="0"/>
      <dgm:spPr/>
    </dgm:pt>
    <dgm:pt modelId="{5940E77E-E744-4070-A72B-8F1456427284}" type="pres">
      <dgm:prSet presAssocID="{D8AF1B25-D971-47E5-9646-0D98A3D81A97}" presName="compNode" presStyleCnt="0"/>
      <dgm:spPr/>
    </dgm:pt>
    <dgm:pt modelId="{ABFE8B53-04BE-4865-B374-DE1B5E46A844}" type="pres">
      <dgm:prSet presAssocID="{D8AF1B25-D971-47E5-9646-0D98A3D81A97}" presName="pictRect" presStyleLbl="revTx" presStyleIdx="2" presStyleCnt="6">
        <dgm:presLayoutVars>
          <dgm:chMax val="0"/>
          <dgm:bulletEnabled/>
        </dgm:presLayoutVars>
      </dgm:prSet>
      <dgm:spPr/>
    </dgm:pt>
    <dgm:pt modelId="{AA7AB970-6169-47BC-A667-B0B3A32B0F81}" type="pres">
      <dgm:prSet presAssocID="{D8AF1B25-D971-47E5-9646-0D98A3D81A97}" presName="textRect" presStyleLbl="revTx" presStyleIdx="3" presStyleCnt="6">
        <dgm:presLayoutVars>
          <dgm:bulletEnabled/>
        </dgm:presLayoutVars>
      </dgm:prSet>
      <dgm:spPr/>
    </dgm:pt>
    <dgm:pt modelId="{07BE1E39-DCCF-4810-B8E2-65677C7A32F5}" type="pres">
      <dgm:prSet presAssocID="{F2A93F07-DDCA-4AD6-B591-7F48B0F93161}" presName="sibTrans" presStyleLbl="sibTrans2D1" presStyleIdx="0" presStyleCnt="0"/>
      <dgm:spPr/>
    </dgm:pt>
    <dgm:pt modelId="{B0BA0EE1-754D-4A9F-9598-D191C8634D5F}" type="pres">
      <dgm:prSet presAssocID="{8CE89714-C387-4B35-8AE8-46AADA2CBE93}" presName="compNode" presStyleCnt="0"/>
      <dgm:spPr/>
    </dgm:pt>
    <dgm:pt modelId="{66A003FF-1CE8-4BC4-87D7-25324062ED55}" type="pres">
      <dgm:prSet presAssocID="{8CE89714-C387-4B35-8AE8-46AADA2CBE93}" presName="pictRect" presStyleLbl="revTx" presStyleIdx="4" presStyleCnt="6">
        <dgm:presLayoutVars>
          <dgm:chMax val="0"/>
          <dgm:bulletEnabled/>
        </dgm:presLayoutVars>
      </dgm:prSet>
      <dgm:spPr/>
    </dgm:pt>
    <dgm:pt modelId="{A3C0FDB1-31C5-48AF-8D31-F9C51074DCEC}" type="pres">
      <dgm:prSet presAssocID="{8CE89714-C387-4B35-8AE8-46AADA2CBE93}" presName="textRect" presStyleLbl="revTx" presStyleIdx="5" presStyleCnt="6">
        <dgm:presLayoutVars>
          <dgm:bulletEnabled/>
        </dgm:presLayoutVars>
      </dgm:prSet>
      <dgm:spPr/>
    </dgm:pt>
  </dgm:ptLst>
  <dgm:cxnLst>
    <dgm:cxn modelId="{F0663206-AB10-4F94-9805-BE03D504F908}" type="presOf" srcId="{8CE89714-C387-4B35-8AE8-46AADA2CBE93}" destId="{66A003FF-1CE8-4BC4-87D7-25324062ED55}" srcOrd="0" destOrd="0" presId="urn:microsoft.com/office/officeart/2024/3/layout/hArchList1"/>
    <dgm:cxn modelId="{383B7714-ECF7-4176-8ABA-882BBA9143E7}" srcId="{4E390446-A56A-4377-BE21-1A03563DDFB4}" destId="{D8AF1B25-D971-47E5-9646-0D98A3D81A97}" srcOrd="1" destOrd="0" parTransId="{45BE6AAA-F19C-4D95-AB55-62608A51467C}" sibTransId="{F2A93F07-DDCA-4AD6-B591-7F48B0F93161}"/>
    <dgm:cxn modelId="{3967061F-97C8-4945-B2D8-0D3E202D731D}" srcId="{4E390446-A56A-4377-BE21-1A03563DDFB4}" destId="{E2D49C68-63DC-4240-AABB-A9154854CE29}" srcOrd="0" destOrd="0" parTransId="{9C01E03B-1173-4549-B509-E90BC8F65FB0}" sibTransId="{3F86EC9A-82C4-41D8-918B-571DB91CD2FB}"/>
    <dgm:cxn modelId="{EF07A223-5501-4D74-8C2F-A72C86A0389F}" srcId="{E2D49C68-63DC-4240-AABB-A9154854CE29}" destId="{9DC64D1F-E3BF-47BE-B83E-BC56ECF694F0}" srcOrd="0" destOrd="0" parTransId="{BC5180C5-87B5-4B17-A4DF-88DFC57F7D9A}" sibTransId="{DD204715-D6CA-494A-A3B3-195A98A54B43}"/>
    <dgm:cxn modelId="{FEAFBB26-CCB5-4612-B11B-AFF0449D9BF4}" type="presOf" srcId="{E2D49C68-63DC-4240-AABB-A9154854CE29}" destId="{03077387-75D3-4AC5-B4D8-AB5B79553B9D}" srcOrd="0" destOrd="0" presId="urn:microsoft.com/office/officeart/2024/3/layout/hArchList1"/>
    <dgm:cxn modelId="{FCB4E926-7961-4794-B734-EF5772672499}" srcId="{4E390446-A56A-4377-BE21-1A03563DDFB4}" destId="{8CE89714-C387-4B35-8AE8-46AADA2CBE93}" srcOrd="2" destOrd="0" parTransId="{9627B08F-88B0-4CAC-AD04-493972DF72F5}" sibTransId="{D57DAA3F-C2EA-42D3-A9D0-7577CEBDDBB1}"/>
    <dgm:cxn modelId="{57CD565A-ACD2-4882-8296-BA5FA9329934}" srcId="{8CE89714-C387-4B35-8AE8-46AADA2CBE93}" destId="{4D4EE893-B057-40DC-A34D-CEEA0CBEE2F7}" srcOrd="0" destOrd="0" parTransId="{C031D292-D05E-40C4-A264-F7B1F4108569}" sibTransId="{7BC5D5DE-73BF-48D2-9E5B-1894CEAD182E}"/>
    <dgm:cxn modelId="{CFC1F25A-0D70-4720-BB47-A058140613EF}" type="presOf" srcId="{3F86EC9A-82C4-41D8-918B-571DB91CD2FB}" destId="{5179278A-1463-42BE-BC15-6DE762786CA0}" srcOrd="0" destOrd="0" presId="urn:microsoft.com/office/officeart/2024/3/layout/hArchList1"/>
    <dgm:cxn modelId="{3468D280-5224-41B3-9B84-91D2051D3BA2}" type="presOf" srcId="{8E10108B-EAE5-4B39-AF60-C0F3292BD9BE}" destId="{AA7AB970-6169-47BC-A667-B0B3A32B0F81}" srcOrd="0" destOrd="0" presId="urn:microsoft.com/office/officeart/2024/3/layout/hArchList1"/>
    <dgm:cxn modelId="{AED5DB99-642E-4143-A72C-B0FF29D5FCEE}" type="presOf" srcId="{D8AF1B25-D971-47E5-9646-0D98A3D81A97}" destId="{ABFE8B53-04BE-4865-B374-DE1B5E46A844}" srcOrd="0" destOrd="0" presId="urn:microsoft.com/office/officeart/2024/3/layout/hArchList1"/>
    <dgm:cxn modelId="{73ACC59D-B105-4C20-81F2-A4615C9554F4}" type="presOf" srcId="{F2A93F07-DDCA-4AD6-B591-7F48B0F93161}" destId="{07BE1E39-DCCF-4810-B8E2-65677C7A32F5}" srcOrd="0" destOrd="0" presId="urn:microsoft.com/office/officeart/2024/3/layout/hArchList1"/>
    <dgm:cxn modelId="{DCA872AF-D8E9-4CB9-8C23-1EF9230B8F4E}" srcId="{D8AF1B25-D971-47E5-9646-0D98A3D81A97}" destId="{8E10108B-EAE5-4B39-AF60-C0F3292BD9BE}" srcOrd="0" destOrd="0" parTransId="{1C0E72CF-A975-40B0-9018-C05B011D8656}" sibTransId="{BDB1939D-83CA-4467-BBDE-1E6C5E082FC8}"/>
    <dgm:cxn modelId="{85DF19CB-1830-42C8-9173-95FFA0D26D41}" type="presOf" srcId="{4E390446-A56A-4377-BE21-1A03563DDFB4}" destId="{BDBBC324-7680-4B6A-AEFF-36021D080BEB}" srcOrd="0" destOrd="0" presId="urn:microsoft.com/office/officeart/2024/3/layout/hArchList1"/>
    <dgm:cxn modelId="{5C44D0DC-1703-46D9-9AE6-B454DE30C4B9}" type="presOf" srcId="{4D4EE893-B057-40DC-A34D-CEEA0CBEE2F7}" destId="{A3C0FDB1-31C5-48AF-8D31-F9C51074DCEC}" srcOrd="0" destOrd="0" presId="urn:microsoft.com/office/officeart/2024/3/layout/hArchList1"/>
    <dgm:cxn modelId="{595225E4-E836-42FE-A3F8-D9F3BE95EB7B}" type="presOf" srcId="{9DC64D1F-E3BF-47BE-B83E-BC56ECF694F0}" destId="{12F771DD-249A-46E7-9B7C-5860CF3F389D}" srcOrd="0" destOrd="0" presId="urn:microsoft.com/office/officeart/2024/3/layout/hArchList1"/>
    <dgm:cxn modelId="{42CFC8AD-93EC-4412-A8A5-30504FEF863F}" type="presParOf" srcId="{BDBBC324-7680-4B6A-AEFF-36021D080BEB}" destId="{CB6D3CA6-134B-47F3-8DFA-36E63C3385AF}" srcOrd="0" destOrd="0" presId="urn:microsoft.com/office/officeart/2024/3/layout/hArchList1"/>
    <dgm:cxn modelId="{F1A12079-68B0-4425-BD2D-8307F87C52B3}" type="presParOf" srcId="{CB6D3CA6-134B-47F3-8DFA-36E63C3385AF}" destId="{03077387-75D3-4AC5-B4D8-AB5B79553B9D}" srcOrd="0" destOrd="0" presId="urn:microsoft.com/office/officeart/2024/3/layout/hArchList1"/>
    <dgm:cxn modelId="{02B3EDAD-890D-4310-8B44-D13DA91C028A}" type="presParOf" srcId="{CB6D3CA6-134B-47F3-8DFA-36E63C3385AF}" destId="{12F771DD-249A-46E7-9B7C-5860CF3F389D}" srcOrd="1" destOrd="0" presId="urn:microsoft.com/office/officeart/2024/3/layout/hArchList1"/>
    <dgm:cxn modelId="{1EE8B0DC-C1E6-4CA3-B504-3E53C396273A}" type="presParOf" srcId="{BDBBC324-7680-4B6A-AEFF-36021D080BEB}" destId="{5179278A-1463-42BE-BC15-6DE762786CA0}" srcOrd="1" destOrd="0" presId="urn:microsoft.com/office/officeart/2024/3/layout/hArchList1"/>
    <dgm:cxn modelId="{0212A21F-1023-47E3-8C5F-C4E4875B4F15}" type="presParOf" srcId="{BDBBC324-7680-4B6A-AEFF-36021D080BEB}" destId="{5940E77E-E744-4070-A72B-8F1456427284}" srcOrd="2" destOrd="0" presId="urn:microsoft.com/office/officeart/2024/3/layout/hArchList1"/>
    <dgm:cxn modelId="{CB43BC30-885E-48CD-A411-31172A3B803F}" type="presParOf" srcId="{5940E77E-E744-4070-A72B-8F1456427284}" destId="{ABFE8B53-04BE-4865-B374-DE1B5E46A844}" srcOrd="0" destOrd="0" presId="urn:microsoft.com/office/officeart/2024/3/layout/hArchList1"/>
    <dgm:cxn modelId="{40732005-4F24-42BF-B0E6-19235AE06014}" type="presParOf" srcId="{5940E77E-E744-4070-A72B-8F1456427284}" destId="{AA7AB970-6169-47BC-A667-B0B3A32B0F81}" srcOrd="1" destOrd="0" presId="urn:microsoft.com/office/officeart/2024/3/layout/hArchList1"/>
    <dgm:cxn modelId="{CEE4423E-3B1D-46AE-A2DB-AF003F842CBE}" type="presParOf" srcId="{BDBBC324-7680-4B6A-AEFF-36021D080BEB}" destId="{07BE1E39-DCCF-4810-B8E2-65677C7A32F5}" srcOrd="3" destOrd="0" presId="urn:microsoft.com/office/officeart/2024/3/layout/hArchList1"/>
    <dgm:cxn modelId="{F0C00A70-EB19-4E39-9181-AEFA7611C279}" type="presParOf" srcId="{BDBBC324-7680-4B6A-AEFF-36021D080BEB}" destId="{B0BA0EE1-754D-4A9F-9598-D191C8634D5F}" srcOrd="4" destOrd="0" presId="urn:microsoft.com/office/officeart/2024/3/layout/hArchList1"/>
    <dgm:cxn modelId="{20E8AD4C-31EE-4DED-962D-5B97CC4B356A}" type="presParOf" srcId="{B0BA0EE1-754D-4A9F-9598-D191C8634D5F}" destId="{66A003FF-1CE8-4BC4-87D7-25324062ED55}" srcOrd="0" destOrd="0" presId="urn:microsoft.com/office/officeart/2024/3/layout/hArchList1"/>
    <dgm:cxn modelId="{F44853DB-5026-4EA5-90DA-9D154F337890}" type="presParOf" srcId="{B0BA0EE1-754D-4A9F-9598-D191C8634D5F}" destId="{A3C0FDB1-31C5-48AF-8D31-F9C51074DCEC}" srcOrd="1" destOrd="0" presId="urn:microsoft.com/office/officeart/2024/3/layout/hArc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390446-A56A-4377-BE21-1A03563DDFB4}"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E2D49C68-63DC-4240-AABB-A9154854CE29}">
      <dgm:prSet custT="1"/>
      <dgm:spPr/>
      <dgm:t>
        <a:bodyPr/>
        <a:lstStyle/>
        <a:p>
          <a:pPr>
            <a:lnSpc>
              <a:spcPct val="100000"/>
            </a:lnSpc>
            <a:defRPr b="1"/>
          </a:pPr>
          <a:r>
            <a:rPr lang="en-US" sz="2800" dirty="0">
              <a:latin typeface="Calibri" panose="020F0502020204030204" pitchFamily="34" charset="0"/>
              <a:ea typeface="Calibri" panose="020F0502020204030204" pitchFamily="34" charset="0"/>
              <a:cs typeface="Calibri" panose="020F0502020204030204" pitchFamily="34" charset="0"/>
            </a:rPr>
            <a:t>Formal Project Sign-Offs</a:t>
          </a:r>
        </a:p>
      </dgm:t>
    </dgm:pt>
    <dgm:pt modelId="{9C01E03B-1173-4549-B509-E90BC8F65FB0}" type="parTrans" cxnId="{3967061F-97C8-4945-B2D8-0D3E202D731D}">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3F86EC9A-82C4-41D8-918B-571DB91CD2FB}" type="sibTrans" cxnId="{3967061F-97C8-4945-B2D8-0D3E202D731D}">
      <dgm:prSet/>
      <dgm:spPr/>
      <dgm:t>
        <a:bodyPr/>
        <a:lstStyle/>
        <a:p>
          <a:pPr>
            <a:lnSpc>
              <a:spcPct val="100000"/>
            </a:lnSpc>
            <a:defRPr b="1"/>
          </a:pPr>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9DC64D1F-E3BF-47BE-B83E-BC56ECF694F0}">
      <dgm:prSet custT="1"/>
      <dgm:spPr/>
      <dgm:t>
        <a:bodyPr/>
        <a:lstStyle/>
        <a:p>
          <a:pPr>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Sign-offs from project leader, champion, and sponsor ensure accountability at project closure.</a:t>
          </a:r>
        </a:p>
      </dgm:t>
    </dgm:pt>
    <dgm:pt modelId="{BC5180C5-87B5-4B17-A4DF-88DFC57F7D9A}" type="parTrans" cxnId="{EF07A223-5501-4D74-8C2F-A72C86A0389F}">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D204715-D6CA-494A-A3B3-195A98A54B43}" type="sibTrans" cxnId="{EF07A223-5501-4D74-8C2F-A72C86A0389F}">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8AF1B25-D971-47E5-9646-0D98A3D81A97}">
      <dgm:prSet custT="1"/>
      <dgm:spPr/>
      <dgm:t>
        <a:bodyPr/>
        <a:lstStyle/>
        <a:p>
          <a:pPr>
            <a:lnSpc>
              <a:spcPct val="100000"/>
            </a:lnSpc>
            <a:defRPr b="1"/>
          </a:pPr>
          <a:r>
            <a:rPr lang="en-US" sz="2800" dirty="0">
              <a:latin typeface="Calibri" panose="020F0502020204030204" pitchFamily="34" charset="0"/>
              <a:ea typeface="Calibri" panose="020F0502020204030204" pitchFamily="34" charset="0"/>
              <a:cs typeface="Calibri" panose="020F0502020204030204" pitchFamily="34" charset="0"/>
            </a:rPr>
            <a:t>Six Month Benefit Check</a:t>
          </a:r>
        </a:p>
      </dgm:t>
    </dgm:pt>
    <dgm:pt modelId="{45BE6AAA-F19C-4D95-AB55-62608A51467C}" type="parTrans" cxnId="{383B7714-ECF7-4176-8ABA-882BBA9143E7}">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F2A93F07-DDCA-4AD6-B591-7F48B0F93161}" type="sibTrans" cxnId="{383B7714-ECF7-4176-8ABA-882BBA9143E7}">
      <dgm:prSet/>
      <dgm:spPr/>
      <dgm:t>
        <a:bodyPr/>
        <a:lstStyle/>
        <a:p>
          <a:pPr>
            <a:lnSpc>
              <a:spcPct val="100000"/>
            </a:lnSpc>
            <a:defRPr b="1"/>
          </a:pPr>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8E10108B-EAE5-4B39-AF60-C0F3292BD9BE}">
      <dgm:prSet custT="1"/>
      <dgm:spPr/>
      <dgm:t>
        <a:bodyPr/>
        <a:lstStyle/>
        <a:p>
          <a:pPr>
            <a:lnSpc>
              <a:spcPct val="100000"/>
            </a:lnSpc>
          </a:pPr>
          <a:r>
            <a:rPr lang="en-US" sz="2800">
              <a:latin typeface="Calibri" panose="020F0502020204030204" pitchFamily="34" charset="0"/>
              <a:ea typeface="Calibri" panose="020F0502020204030204" pitchFamily="34" charset="0"/>
              <a:cs typeface="Calibri" panose="020F0502020204030204" pitchFamily="34" charset="0"/>
            </a:rPr>
            <a:t>A six-month review assesses if goals were met and benefits realized post-project completion.</a:t>
          </a:r>
          <a:endParaRPr lang="en-US" sz="2800" dirty="0">
            <a:latin typeface="Calibri" panose="020F0502020204030204" pitchFamily="34" charset="0"/>
            <a:ea typeface="Calibri" panose="020F0502020204030204" pitchFamily="34" charset="0"/>
            <a:cs typeface="Calibri" panose="020F0502020204030204" pitchFamily="34" charset="0"/>
          </a:endParaRPr>
        </a:p>
      </dgm:t>
    </dgm:pt>
    <dgm:pt modelId="{1C0E72CF-A975-40B0-9018-C05B011D8656}" type="parTrans" cxnId="{DCA872AF-D8E9-4CB9-8C23-1EF9230B8F4E}">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BDB1939D-83CA-4467-BBDE-1E6C5E082FC8}" type="sibTrans" cxnId="{DCA872AF-D8E9-4CB9-8C23-1EF9230B8F4E}">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8CE89714-C387-4B35-8AE8-46AADA2CBE93}">
      <dgm:prSet custT="1"/>
      <dgm:spPr/>
      <dgm:t>
        <a:bodyPr/>
        <a:lstStyle/>
        <a:p>
          <a:pPr>
            <a:lnSpc>
              <a:spcPct val="100000"/>
            </a:lnSpc>
            <a:defRPr b="1"/>
          </a:pPr>
          <a:r>
            <a:rPr lang="en-US" sz="2800" dirty="0">
              <a:latin typeface="Calibri" panose="020F0502020204030204" pitchFamily="34" charset="0"/>
              <a:ea typeface="Calibri" panose="020F0502020204030204" pitchFamily="34" charset="0"/>
              <a:cs typeface="Calibri" panose="020F0502020204030204" pitchFamily="34" charset="0"/>
            </a:rPr>
            <a:t>Reflection &amp; Lessons Learned</a:t>
          </a:r>
        </a:p>
      </dgm:t>
    </dgm:pt>
    <dgm:pt modelId="{9627B08F-88B0-4CAC-AD04-493972DF72F5}" type="parTrans" cxnId="{FCB4E926-7961-4794-B734-EF5772672499}">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57DAA3F-C2EA-42D3-A9D0-7577CEBDDBB1}" type="sibTrans" cxnId="{FCB4E926-7961-4794-B734-EF5772672499}">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4D4EE893-B057-40DC-A34D-CEEA0CBEE2F7}">
      <dgm:prSet custT="1"/>
      <dgm:spPr/>
      <dgm:t>
        <a:bodyPr/>
        <a:lstStyle/>
        <a:p>
          <a:pPr>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Teams reflect on outcomes, document lessons learned and explore opportunities for sustaining improvements.</a:t>
          </a:r>
        </a:p>
      </dgm:t>
    </dgm:pt>
    <dgm:pt modelId="{C031D292-D05E-40C4-A264-F7B1F4108569}" type="parTrans" cxnId="{57CD565A-ACD2-4882-8296-BA5FA9329934}">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7BC5D5DE-73BF-48D2-9E5B-1894CEAD182E}" type="sibTrans" cxnId="{57CD565A-ACD2-4882-8296-BA5FA9329934}">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BDBBC324-7680-4B6A-AEFF-36021D080BEB}" type="pres">
      <dgm:prSet presAssocID="{4E390446-A56A-4377-BE21-1A03563DDFB4}" presName="Name0" presStyleCnt="0">
        <dgm:presLayoutVars>
          <dgm:dir/>
          <dgm:resizeHandles val="exact"/>
        </dgm:presLayoutVars>
      </dgm:prSet>
      <dgm:spPr/>
    </dgm:pt>
    <dgm:pt modelId="{CB6D3CA6-134B-47F3-8DFA-36E63C3385AF}" type="pres">
      <dgm:prSet presAssocID="{E2D49C68-63DC-4240-AABB-A9154854CE29}" presName="compNode" presStyleCnt="0"/>
      <dgm:spPr/>
    </dgm:pt>
    <dgm:pt modelId="{03077387-75D3-4AC5-B4D8-AB5B79553B9D}" type="pres">
      <dgm:prSet presAssocID="{E2D49C68-63DC-4240-AABB-A9154854CE29}" presName="pictRect" presStyleLbl="revTx" presStyleIdx="0" presStyleCnt="6">
        <dgm:presLayoutVars>
          <dgm:chMax val="0"/>
          <dgm:bulletEnabled/>
        </dgm:presLayoutVars>
      </dgm:prSet>
      <dgm:spPr/>
    </dgm:pt>
    <dgm:pt modelId="{12F771DD-249A-46E7-9B7C-5860CF3F389D}" type="pres">
      <dgm:prSet presAssocID="{E2D49C68-63DC-4240-AABB-A9154854CE29}" presName="textRect" presStyleLbl="revTx" presStyleIdx="1" presStyleCnt="6">
        <dgm:presLayoutVars>
          <dgm:bulletEnabled/>
        </dgm:presLayoutVars>
      </dgm:prSet>
      <dgm:spPr/>
    </dgm:pt>
    <dgm:pt modelId="{5179278A-1463-42BE-BC15-6DE762786CA0}" type="pres">
      <dgm:prSet presAssocID="{3F86EC9A-82C4-41D8-918B-571DB91CD2FB}" presName="sibTrans" presStyleLbl="sibTrans2D1" presStyleIdx="0" presStyleCnt="0"/>
      <dgm:spPr/>
    </dgm:pt>
    <dgm:pt modelId="{5940E77E-E744-4070-A72B-8F1456427284}" type="pres">
      <dgm:prSet presAssocID="{D8AF1B25-D971-47E5-9646-0D98A3D81A97}" presName="compNode" presStyleCnt="0"/>
      <dgm:spPr/>
    </dgm:pt>
    <dgm:pt modelId="{ABFE8B53-04BE-4865-B374-DE1B5E46A844}" type="pres">
      <dgm:prSet presAssocID="{D8AF1B25-D971-47E5-9646-0D98A3D81A97}" presName="pictRect" presStyleLbl="revTx" presStyleIdx="2" presStyleCnt="6">
        <dgm:presLayoutVars>
          <dgm:chMax val="0"/>
          <dgm:bulletEnabled/>
        </dgm:presLayoutVars>
      </dgm:prSet>
      <dgm:spPr/>
    </dgm:pt>
    <dgm:pt modelId="{AA7AB970-6169-47BC-A667-B0B3A32B0F81}" type="pres">
      <dgm:prSet presAssocID="{D8AF1B25-D971-47E5-9646-0D98A3D81A97}" presName="textRect" presStyleLbl="revTx" presStyleIdx="3" presStyleCnt="6">
        <dgm:presLayoutVars>
          <dgm:bulletEnabled/>
        </dgm:presLayoutVars>
      </dgm:prSet>
      <dgm:spPr/>
    </dgm:pt>
    <dgm:pt modelId="{07BE1E39-DCCF-4810-B8E2-65677C7A32F5}" type="pres">
      <dgm:prSet presAssocID="{F2A93F07-DDCA-4AD6-B591-7F48B0F93161}" presName="sibTrans" presStyleLbl="sibTrans2D1" presStyleIdx="0" presStyleCnt="0"/>
      <dgm:spPr/>
    </dgm:pt>
    <dgm:pt modelId="{B0BA0EE1-754D-4A9F-9598-D191C8634D5F}" type="pres">
      <dgm:prSet presAssocID="{8CE89714-C387-4B35-8AE8-46AADA2CBE93}" presName="compNode" presStyleCnt="0"/>
      <dgm:spPr/>
    </dgm:pt>
    <dgm:pt modelId="{66A003FF-1CE8-4BC4-87D7-25324062ED55}" type="pres">
      <dgm:prSet presAssocID="{8CE89714-C387-4B35-8AE8-46AADA2CBE93}" presName="pictRect" presStyleLbl="revTx" presStyleIdx="4" presStyleCnt="6">
        <dgm:presLayoutVars>
          <dgm:chMax val="0"/>
          <dgm:bulletEnabled/>
        </dgm:presLayoutVars>
      </dgm:prSet>
      <dgm:spPr/>
    </dgm:pt>
    <dgm:pt modelId="{A3C0FDB1-31C5-48AF-8D31-F9C51074DCEC}" type="pres">
      <dgm:prSet presAssocID="{8CE89714-C387-4B35-8AE8-46AADA2CBE93}" presName="textRect" presStyleLbl="revTx" presStyleIdx="5" presStyleCnt="6">
        <dgm:presLayoutVars>
          <dgm:bulletEnabled/>
        </dgm:presLayoutVars>
      </dgm:prSet>
      <dgm:spPr/>
    </dgm:pt>
  </dgm:ptLst>
  <dgm:cxnLst>
    <dgm:cxn modelId="{F0663206-AB10-4F94-9805-BE03D504F908}" type="presOf" srcId="{8CE89714-C387-4B35-8AE8-46AADA2CBE93}" destId="{66A003FF-1CE8-4BC4-87D7-25324062ED55}" srcOrd="0" destOrd="0" presId="urn:microsoft.com/office/officeart/2024/3/layout/hArchList1"/>
    <dgm:cxn modelId="{383B7714-ECF7-4176-8ABA-882BBA9143E7}" srcId="{4E390446-A56A-4377-BE21-1A03563DDFB4}" destId="{D8AF1B25-D971-47E5-9646-0D98A3D81A97}" srcOrd="1" destOrd="0" parTransId="{45BE6AAA-F19C-4D95-AB55-62608A51467C}" sibTransId="{F2A93F07-DDCA-4AD6-B591-7F48B0F93161}"/>
    <dgm:cxn modelId="{3967061F-97C8-4945-B2D8-0D3E202D731D}" srcId="{4E390446-A56A-4377-BE21-1A03563DDFB4}" destId="{E2D49C68-63DC-4240-AABB-A9154854CE29}" srcOrd="0" destOrd="0" parTransId="{9C01E03B-1173-4549-B509-E90BC8F65FB0}" sibTransId="{3F86EC9A-82C4-41D8-918B-571DB91CD2FB}"/>
    <dgm:cxn modelId="{EF07A223-5501-4D74-8C2F-A72C86A0389F}" srcId="{E2D49C68-63DC-4240-AABB-A9154854CE29}" destId="{9DC64D1F-E3BF-47BE-B83E-BC56ECF694F0}" srcOrd="0" destOrd="0" parTransId="{BC5180C5-87B5-4B17-A4DF-88DFC57F7D9A}" sibTransId="{DD204715-D6CA-494A-A3B3-195A98A54B43}"/>
    <dgm:cxn modelId="{FEAFBB26-CCB5-4612-B11B-AFF0449D9BF4}" type="presOf" srcId="{E2D49C68-63DC-4240-AABB-A9154854CE29}" destId="{03077387-75D3-4AC5-B4D8-AB5B79553B9D}" srcOrd="0" destOrd="0" presId="urn:microsoft.com/office/officeart/2024/3/layout/hArchList1"/>
    <dgm:cxn modelId="{FCB4E926-7961-4794-B734-EF5772672499}" srcId="{4E390446-A56A-4377-BE21-1A03563DDFB4}" destId="{8CE89714-C387-4B35-8AE8-46AADA2CBE93}" srcOrd="2" destOrd="0" parTransId="{9627B08F-88B0-4CAC-AD04-493972DF72F5}" sibTransId="{D57DAA3F-C2EA-42D3-A9D0-7577CEBDDBB1}"/>
    <dgm:cxn modelId="{57CD565A-ACD2-4882-8296-BA5FA9329934}" srcId="{8CE89714-C387-4B35-8AE8-46AADA2CBE93}" destId="{4D4EE893-B057-40DC-A34D-CEEA0CBEE2F7}" srcOrd="0" destOrd="0" parTransId="{C031D292-D05E-40C4-A264-F7B1F4108569}" sibTransId="{7BC5D5DE-73BF-48D2-9E5B-1894CEAD182E}"/>
    <dgm:cxn modelId="{CFC1F25A-0D70-4720-BB47-A058140613EF}" type="presOf" srcId="{3F86EC9A-82C4-41D8-918B-571DB91CD2FB}" destId="{5179278A-1463-42BE-BC15-6DE762786CA0}" srcOrd="0" destOrd="0" presId="urn:microsoft.com/office/officeart/2024/3/layout/hArchList1"/>
    <dgm:cxn modelId="{3468D280-5224-41B3-9B84-91D2051D3BA2}" type="presOf" srcId="{8E10108B-EAE5-4B39-AF60-C0F3292BD9BE}" destId="{AA7AB970-6169-47BC-A667-B0B3A32B0F81}" srcOrd="0" destOrd="0" presId="urn:microsoft.com/office/officeart/2024/3/layout/hArchList1"/>
    <dgm:cxn modelId="{AED5DB99-642E-4143-A72C-B0FF29D5FCEE}" type="presOf" srcId="{D8AF1B25-D971-47E5-9646-0D98A3D81A97}" destId="{ABFE8B53-04BE-4865-B374-DE1B5E46A844}" srcOrd="0" destOrd="0" presId="urn:microsoft.com/office/officeart/2024/3/layout/hArchList1"/>
    <dgm:cxn modelId="{73ACC59D-B105-4C20-81F2-A4615C9554F4}" type="presOf" srcId="{F2A93F07-DDCA-4AD6-B591-7F48B0F93161}" destId="{07BE1E39-DCCF-4810-B8E2-65677C7A32F5}" srcOrd="0" destOrd="0" presId="urn:microsoft.com/office/officeart/2024/3/layout/hArchList1"/>
    <dgm:cxn modelId="{DCA872AF-D8E9-4CB9-8C23-1EF9230B8F4E}" srcId="{D8AF1B25-D971-47E5-9646-0D98A3D81A97}" destId="{8E10108B-EAE5-4B39-AF60-C0F3292BD9BE}" srcOrd="0" destOrd="0" parTransId="{1C0E72CF-A975-40B0-9018-C05B011D8656}" sibTransId="{BDB1939D-83CA-4467-BBDE-1E6C5E082FC8}"/>
    <dgm:cxn modelId="{85DF19CB-1830-42C8-9173-95FFA0D26D41}" type="presOf" srcId="{4E390446-A56A-4377-BE21-1A03563DDFB4}" destId="{BDBBC324-7680-4B6A-AEFF-36021D080BEB}" srcOrd="0" destOrd="0" presId="urn:microsoft.com/office/officeart/2024/3/layout/hArchList1"/>
    <dgm:cxn modelId="{5C44D0DC-1703-46D9-9AE6-B454DE30C4B9}" type="presOf" srcId="{4D4EE893-B057-40DC-A34D-CEEA0CBEE2F7}" destId="{A3C0FDB1-31C5-48AF-8D31-F9C51074DCEC}" srcOrd="0" destOrd="0" presId="urn:microsoft.com/office/officeart/2024/3/layout/hArchList1"/>
    <dgm:cxn modelId="{595225E4-E836-42FE-A3F8-D9F3BE95EB7B}" type="presOf" srcId="{9DC64D1F-E3BF-47BE-B83E-BC56ECF694F0}" destId="{12F771DD-249A-46E7-9B7C-5860CF3F389D}" srcOrd="0" destOrd="0" presId="urn:microsoft.com/office/officeart/2024/3/layout/hArchList1"/>
    <dgm:cxn modelId="{42CFC8AD-93EC-4412-A8A5-30504FEF863F}" type="presParOf" srcId="{BDBBC324-7680-4B6A-AEFF-36021D080BEB}" destId="{CB6D3CA6-134B-47F3-8DFA-36E63C3385AF}" srcOrd="0" destOrd="0" presId="urn:microsoft.com/office/officeart/2024/3/layout/hArchList1"/>
    <dgm:cxn modelId="{F1A12079-68B0-4425-BD2D-8307F87C52B3}" type="presParOf" srcId="{CB6D3CA6-134B-47F3-8DFA-36E63C3385AF}" destId="{03077387-75D3-4AC5-B4D8-AB5B79553B9D}" srcOrd="0" destOrd="0" presId="urn:microsoft.com/office/officeart/2024/3/layout/hArchList1"/>
    <dgm:cxn modelId="{02B3EDAD-890D-4310-8B44-D13DA91C028A}" type="presParOf" srcId="{CB6D3CA6-134B-47F3-8DFA-36E63C3385AF}" destId="{12F771DD-249A-46E7-9B7C-5860CF3F389D}" srcOrd="1" destOrd="0" presId="urn:microsoft.com/office/officeart/2024/3/layout/hArchList1"/>
    <dgm:cxn modelId="{1EE8B0DC-C1E6-4CA3-B504-3E53C396273A}" type="presParOf" srcId="{BDBBC324-7680-4B6A-AEFF-36021D080BEB}" destId="{5179278A-1463-42BE-BC15-6DE762786CA0}" srcOrd="1" destOrd="0" presId="urn:microsoft.com/office/officeart/2024/3/layout/hArchList1"/>
    <dgm:cxn modelId="{0212A21F-1023-47E3-8C5F-C4E4875B4F15}" type="presParOf" srcId="{BDBBC324-7680-4B6A-AEFF-36021D080BEB}" destId="{5940E77E-E744-4070-A72B-8F1456427284}" srcOrd="2" destOrd="0" presId="urn:microsoft.com/office/officeart/2024/3/layout/hArchList1"/>
    <dgm:cxn modelId="{CB43BC30-885E-48CD-A411-31172A3B803F}" type="presParOf" srcId="{5940E77E-E744-4070-A72B-8F1456427284}" destId="{ABFE8B53-04BE-4865-B374-DE1B5E46A844}" srcOrd="0" destOrd="0" presId="urn:microsoft.com/office/officeart/2024/3/layout/hArchList1"/>
    <dgm:cxn modelId="{40732005-4F24-42BF-B0E6-19235AE06014}" type="presParOf" srcId="{5940E77E-E744-4070-A72B-8F1456427284}" destId="{AA7AB970-6169-47BC-A667-B0B3A32B0F81}" srcOrd="1" destOrd="0" presId="urn:microsoft.com/office/officeart/2024/3/layout/hArchList1"/>
    <dgm:cxn modelId="{CEE4423E-3B1D-46AE-A2DB-AF003F842CBE}" type="presParOf" srcId="{BDBBC324-7680-4B6A-AEFF-36021D080BEB}" destId="{07BE1E39-DCCF-4810-B8E2-65677C7A32F5}" srcOrd="3" destOrd="0" presId="urn:microsoft.com/office/officeart/2024/3/layout/hArchList1"/>
    <dgm:cxn modelId="{F0C00A70-EB19-4E39-9181-AEFA7611C279}" type="presParOf" srcId="{BDBBC324-7680-4B6A-AEFF-36021D080BEB}" destId="{B0BA0EE1-754D-4A9F-9598-D191C8634D5F}" srcOrd="4" destOrd="0" presId="urn:microsoft.com/office/officeart/2024/3/layout/hArchList1"/>
    <dgm:cxn modelId="{20E8AD4C-31EE-4DED-962D-5B97CC4B356A}" type="presParOf" srcId="{B0BA0EE1-754D-4A9F-9598-D191C8634D5F}" destId="{66A003FF-1CE8-4BC4-87D7-25324062ED55}" srcOrd="0" destOrd="0" presId="urn:microsoft.com/office/officeart/2024/3/layout/hArchList1"/>
    <dgm:cxn modelId="{F44853DB-5026-4EA5-90DA-9D154F337890}" type="presParOf" srcId="{B0BA0EE1-754D-4A9F-9598-D191C8634D5F}" destId="{A3C0FDB1-31C5-48AF-8D31-F9C51074DCEC}" srcOrd="1" destOrd="0" presId="urn:microsoft.com/office/officeart/2024/3/layout/hArc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E51A7F-F608-4163-9916-D28F0DDD4DA2}" type="doc">
      <dgm:prSet loTypeId="urn:diagrams.loki3.com/VaryingWidthList" loCatId="list" qsTypeId="urn:microsoft.com/office/officeart/2005/8/quickstyle/simple1" qsCatId="simple" csTypeId="urn:microsoft.com/office/officeart/2005/8/colors/colorful5" csCatId="colorful" phldr="1"/>
      <dgm:spPr/>
      <dgm:t>
        <a:bodyPr/>
        <a:lstStyle/>
        <a:p>
          <a:endParaRPr lang="en-US"/>
        </a:p>
      </dgm:t>
    </dgm:pt>
    <dgm:pt modelId="{EA08C6B1-1151-42EA-A669-3541740B1BE5}">
      <dgm:prSet phldrT="[Text]" phldr="0" custT="1"/>
      <dgm:spPr/>
      <dgm:t>
        <a:bodyPr/>
        <a:lstStyle/>
        <a:p>
          <a:r>
            <a:rPr lang="en-US" sz="4000" dirty="0">
              <a:latin typeface="Calibri" panose="020F0502020204030204" pitchFamily="34" charset="0"/>
              <a:ea typeface="Calibri" panose="020F0502020204030204" pitchFamily="34" charset="0"/>
              <a:cs typeface="Calibri" panose="020F0502020204030204" pitchFamily="34" charset="0"/>
            </a:rPr>
            <a:t>What?</a:t>
          </a:r>
        </a:p>
      </dgm:t>
    </dgm:pt>
    <dgm:pt modelId="{1F4F8F01-5C12-4EAD-91BA-7AD85D6EF64B}" type="parTrans" cxnId="{C9915D10-FAC9-4A0D-9F6D-A7251440EC96}">
      <dgm:prSet/>
      <dgm:spPr/>
      <dgm:t>
        <a:bodyPr/>
        <a:lstStyle/>
        <a:p>
          <a:endParaRPr lang="en-US" sz="4000">
            <a:latin typeface="Calibri" panose="020F0502020204030204" pitchFamily="34" charset="0"/>
            <a:ea typeface="Calibri" panose="020F0502020204030204" pitchFamily="34" charset="0"/>
            <a:cs typeface="Calibri" panose="020F0502020204030204" pitchFamily="34" charset="0"/>
          </a:endParaRPr>
        </a:p>
      </dgm:t>
    </dgm:pt>
    <dgm:pt modelId="{C78083CF-23BB-4456-9DF9-475DC4689CA2}" type="sibTrans" cxnId="{C9915D10-FAC9-4A0D-9F6D-A7251440EC96}">
      <dgm:prSet/>
      <dgm:spPr/>
      <dgm:t>
        <a:bodyPr/>
        <a:lstStyle/>
        <a:p>
          <a:endParaRPr lang="en-US" sz="4000">
            <a:latin typeface="Calibri" panose="020F0502020204030204" pitchFamily="34" charset="0"/>
            <a:ea typeface="Calibri" panose="020F0502020204030204" pitchFamily="34" charset="0"/>
            <a:cs typeface="Calibri" panose="020F0502020204030204" pitchFamily="34" charset="0"/>
          </a:endParaRPr>
        </a:p>
      </dgm:t>
    </dgm:pt>
    <dgm:pt modelId="{CBB42219-0FCB-415D-B05E-F357338BC475}">
      <dgm:prSet phldrT="[Text]" phldr="0" custT="1"/>
      <dgm:spPr/>
      <dgm:t>
        <a:bodyPr/>
        <a:lstStyle/>
        <a:p>
          <a:r>
            <a:rPr lang="en-US" sz="4000" dirty="0">
              <a:latin typeface="Calibri" panose="020F0502020204030204" pitchFamily="34" charset="0"/>
              <a:ea typeface="Calibri" panose="020F0502020204030204" pitchFamily="34" charset="0"/>
              <a:cs typeface="Calibri" panose="020F0502020204030204" pitchFamily="34" charset="0"/>
            </a:rPr>
            <a:t>Where?</a:t>
          </a:r>
        </a:p>
      </dgm:t>
    </dgm:pt>
    <dgm:pt modelId="{CEE98321-2CD1-4AAD-A64E-D6ABAA63A124}" type="parTrans" cxnId="{EFBBD234-5667-4390-8DF6-56CBA11F18FC}">
      <dgm:prSet/>
      <dgm:spPr/>
      <dgm:t>
        <a:bodyPr/>
        <a:lstStyle/>
        <a:p>
          <a:endParaRPr lang="en-US" sz="4000">
            <a:latin typeface="Calibri" panose="020F0502020204030204" pitchFamily="34" charset="0"/>
            <a:ea typeface="Calibri" panose="020F0502020204030204" pitchFamily="34" charset="0"/>
            <a:cs typeface="Calibri" panose="020F0502020204030204" pitchFamily="34" charset="0"/>
          </a:endParaRPr>
        </a:p>
      </dgm:t>
    </dgm:pt>
    <dgm:pt modelId="{D0300052-8BE4-4C63-B82D-BBD95777834A}" type="sibTrans" cxnId="{EFBBD234-5667-4390-8DF6-56CBA11F18FC}">
      <dgm:prSet/>
      <dgm:spPr/>
      <dgm:t>
        <a:bodyPr/>
        <a:lstStyle/>
        <a:p>
          <a:endParaRPr lang="en-US" sz="4000">
            <a:latin typeface="Calibri" panose="020F0502020204030204" pitchFamily="34" charset="0"/>
            <a:ea typeface="Calibri" panose="020F0502020204030204" pitchFamily="34" charset="0"/>
            <a:cs typeface="Calibri" panose="020F0502020204030204" pitchFamily="34" charset="0"/>
          </a:endParaRPr>
        </a:p>
      </dgm:t>
    </dgm:pt>
    <dgm:pt modelId="{348F81EF-3383-4114-AE77-0C8A18AA34CE}">
      <dgm:prSet phldrT="[Text]" phldr="0" custT="1"/>
      <dgm:spPr/>
      <dgm:t>
        <a:bodyPr/>
        <a:lstStyle/>
        <a:p>
          <a:r>
            <a:rPr lang="en-US" sz="4000" dirty="0">
              <a:latin typeface="Calibri" panose="020F0502020204030204" pitchFamily="34" charset="0"/>
              <a:ea typeface="Calibri" panose="020F0502020204030204" pitchFamily="34" charset="0"/>
              <a:cs typeface="Calibri" panose="020F0502020204030204" pitchFamily="34" charset="0"/>
            </a:rPr>
            <a:t>Extent?</a:t>
          </a:r>
        </a:p>
      </dgm:t>
    </dgm:pt>
    <dgm:pt modelId="{BD883815-1D38-49E9-8CE2-3EB1E795459C}" type="parTrans" cxnId="{1BD248F5-4677-467B-BBC5-07E6954456C2}">
      <dgm:prSet/>
      <dgm:spPr/>
      <dgm:t>
        <a:bodyPr/>
        <a:lstStyle/>
        <a:p>
          <a:endParaRPr lang="en-US" sz="4000">
            <a:latin typeface="Calibri" panose="020F0502020204030204" pitchFamily="34" charset="0"/>
            <a:ea typeface="Calibri" panose="020F0502020204030204" pitchFamily="34" charset="0"/>
            <a:cs typeface="Calibri" panose="020F0502020204030204" pitchFamily="34" charset="0"/>
          </a:endParaRPr>
        </a:p>
      </dgm:t>
    </dgm:pt>
    <dgm:pt modelId="{615EDFC3-F9DE-4BE2-8F7C-1C2CEC416D41}" type="sibTrans" cxnId="{1BD248F5-4677-467B-BBC5-07E6954456C2}">
      <dgm:prSet/>
      <dgm:spPr/>
      <dgm:t>
        <a:bodyPr/>
        <a:lstStyle/>
        <a:p>
          <a:endParaRPr lang="en-US" sz="4000">
            <a:latin typeface="Calibri" panose="020F0502020204030204" pitchFamily="34" charset="0"/>
            <a:ea typeface="Calibri" panose="020F0502020204030204" pitchFamily="34" charset="0"/>
            <a:cs typeface="Calibri" panose="020F0502020204030204" pitchFamily="34" charset="0"/>
          </a:endParaRPr>
        </a:p>
      </dgm:t>
    </dgm:pt>
    <dgm:pt modelId="{9BE00F1C-3358-4725-8707-9BC3A3C41B4A}">
      <dgm:prSet phldrT="[Text]" phldr="0" custT="1"/>
      <dgm:spPr/>
      <dgm:t>
        <a:bodyPr/>
        <a:lstStyle/>
        <a:p>
          <a:r>
            <a:rPr lang="en-US" sz="4000" dirty="0">
              <a:latin typeface="Calibri" panose="020F0502020204030204" pitchFamily="34" charset="0"/>
              <a:ea typeface="Calibri" panose="020F0502020204030204" pitchFamily="34" charset="0"/>
              <a:cs typeface="Calibri" panose="020F0502020204030204" pitchFamily="34" charset="0"/>
            </a:rPr>
            <a:t>Impact (So What?)</a:t>
          </a:r>
        </a:p>
      </dgm:t>
    </dgm:pt>
    <dgm:pt modelId="{8B336793-CDEB-4570-8ABE-8DED597198CE}" type="parTrans" cxnId="{BC4DCFF3-52F0-4880-8000-C461F06B28B3}">
      <dgm:prSet/>
      <dgm:spPr/>
      <dgm:t>
        <a:bodyPr/>
        <a:lstStyle/>
        <a:p>
          <a:endParaRPr lang="en-US" sz="4000">
            <a:latin typeface="Calibri" panose="020F0502020204030204" pitchFamily="34" charset="0"/>
            <a:ea typeface="Calibri" panose="020F0502020204030204" pitchFamily="34" charset="0"/>
            <a:cs typeface="Calibri" panose="020F0502020204030204" pitchFamily="34" charset="0"/>
          </a:endParaRPr>
        </a:p>
      </dgm:t>
    </dgm:pt>
    <dgm:pt modelId="{10D7BD4B-BB5F-44C7-81AE-C4BA92DFD5CB}" type="sibTrans" cxnId="{BC4DCFF3-52F0-4880-8000-C461F06B28B3}">
      <dgm:prSet/>
      <dgm:spPr/>
      <dgm:t>
        <a:bodyPr/>
        <a:lstStyle/>
        <a:p>
          <a:endParaRPr lang="en-US" sz="4000">
            <a:latin typeface="Calibri" panose="020F0502020204030204" pitchFamily="34" charset="0"/>
            <a:ea typeface="Calibri" panose="020F0502020204030204" pitchFamily="34" charset="0"/>
            <a:cs typeface="Calibri" panose="020F0502020204030204" pitchFamily="34" charset="0"/>
          </a:endParaRPr>
        </a:p>
      </dgm:t>
    </dgm:pt>
    <dgm:pt modelId="{EA40BE76-5C41-414C-9A66-E10F1519C2B0}">
      <dgm:prSet phldrT="[Text]" phldr="0" custT="1"/>
      <dgm:spPr/>
      <dgm:t>
        <a:bodyPr/>
        <a:lstStyle/>
        <a:p>
          <a:r>
            <a:rPr lang="en-US" sz="4000" dirty="0">
              <a:latin typeface="Calibri" panose="020F0502020204030204" pitchFamily="34" charset="0"/>
              <a:ea typeface="Calibri" panose="020F0502020204030204" pitchFamily="34" charset="0"/>
              <a:cs typeface="Calibri" panose="020F0502020204030204" pitchFamily="34" charset="0"/>
            </a:rPr>
            <a:t>When?</a:t>
          </a:r>
        </a:p>
      </dgm:t>
    </dgm:pt>
    <dgm:pt modelId="{CA788BC1-56D6-4796-84F5-65BA4569275D}" type="parTrans" cxnId="{511AD77E-CA30-41D0-B225-DDDEC2794AF0}">
      <dgm:prSet/>
      <dgm:spPr/>
      <dgm:t>
        <a:bodyPr/>
        <a:lstStyle/>
        <a:p>
          <a:endParaRPr lang="en-US" sz="4000">
            <a:latin typeface="Calibri" panose="020F0502020204030204" pitchFamily="34" charset="0"/>
            <a:ea typeface="Calibri" panose="020F0502020204030204" pitchFamily="34" charset="0"/>
            <a:cs typeface="Calibri" panose="020F0502020204030204" pitchFamily="34" charset="0"/>
          </a:endParaRPr>
        </a:p>
      </dgm:t>
    </dgm:pt>
    <dgm:pt modelId="{DCCC8352-0C4A-41D7-A4FA-7192F34F6D49}" type="sibTrans" cxnId="{511AD77E-CA30-41D0-B225-DDDEC2794AF0}">
      <dgm:prSet/>
      <dgm:spPr/>
      <dgm:t>
        <a:bodyPr/>
        <a:lstStyle/>
        <a:p>
          <a:endParaRPr lang="en-US" sz="4000">
            <a:latin typeface="Calibri" panose="020F0502020204030204" pitchFamily="34" charset="0"/>
            <a:ea typeface="Calibri" panose="020F0502020204030204" pitchFamily="34" charset="0"/>
            <a:cs typeface="Calibri" panose="020F0502020204030204" pitchFamily="34" charset="0"/>
          </a:endParaRPr>
        </a:p>
      </dgm:t>
    </dgm:pt>
    <dgm:pt modelId="{50CC3F97-E7B8-49FD-9213-D175B9325FAD}" type="pres">
      <dgm:prSet presAssocID="{3BE51A7F-F608-4163-9916-D28F0DDD4DA2}" presName="Name0" presStyleCnt="0">
        <dgm:presLayoutVars>
          <dgm:resizeHandles/>
        </dgm:presLayoutVars>
      </dgm:prSet>
      <dgm:spPr/>
    </dgm:pt>
    <dgm:pt modelId="{7F63FC28-53C3-4E8C-B3FE-DC35B377EE63}" type="pres">
      <dgm:prSet presAssocID="{EA08C6B1-1151-42EA-A669-3541740B1BE5}" presName="text" presStyleLbl="node1" presStyleIdx="0" presStyleCnt="5">
        <dgm:presLayoutVars>
          <dgm:bulletEnabled val="1"/>
        </dgm:presLayoutVars>
      </dgm:prSet>
      <dgm:spPr/>
    </dgm:pt>
    <dgm:pt modelId="{112A203C-3C42-4ABE-9DEB-7981C7AFDCBA}" type="pres">
      <dgm:prSet presAssocID="{C78083CF-23BB-4456-9DF9-475DC4689CA2}" presName="space" presStyleCnt="0"/>
      <dgm:spPr/>
    </dgm:pt>
    <dgm:pt modelId="{5EE303F2-40D1-4618-91A7-9ABEF0920423}" type="pres">
      <dgm:prSet presAssocID="{EA40BE76-5C41-414C-9A66-E10F1519C2B0}" presName="text" presStyleLbl="node1" presStyleIdx="1" presStyleCnt="5">
        <dgm:presLayoutVars>
          <dgm:bulletEnabled val="1"/>
        </dgm:presLayoutVars>
      </dgm:prSet>
      <dgm:spPr/>
    </dgm:pt>
    <dgm:pt modelId="{4C21455B-A67B-48C1-9931-99868006FD8D}" type="pres">
      <dgm:prSet presAssocID="{DCCC8352-0C4A-41D7-A4FA-7192F34F6D49}" presName="space" presStyleCnt="0"/>
      <dgm:spPr/>
    </dgm:pt>
    <dgm:pt modelId="{68EC04D0-EE85-4F23-A456-0515E74196BF}" type="pres">
      <dgm:prSet presAssocID="{CBB42219-0FCB-415D-B05E-F357338BC475}" presName="text" presStyleLbl="node1" presStyleIdx="2" presStyleCnt="5">
        <dgm:presLayoutVars>
          <dgm:bulletEnabled val="1"/>
        </dgm:presLayoutVars>
      </dgm:prSet>
      <dgm:spPr/>
    </dgm:pt>
    <dgm:pt modelId="{008F9695-7865-48A2-ACA0-99275E5EA124}" type="pres">
      <dgm:prSet presAssocID="{D0300052-8BE4-4C63-B82D-BBD95777834A}" presName="space" presStyleCnt="0"/>
      <dgm:spPr/>
    </dgm:pt>
    <dgm:pt modelId="{999C3BAA-C94C-4D8E-BDC3-19A536AEF81A}" type="pres">
      <dgm:prSet presAssocID="{348F81EF-3383-4114-AE77-0C8A18AA34CE}" presName="text" presStyleLbl="node1" presStyleIdx="3" presStyleCnt="5">
        <dgm:presLayoutVars>
          <dgm:bulletEnabled val="1"/>
        </dgm:presLayoutVars>
      </dgm:prSet>
      <dgm:spPr/>
    </dgm:pt>
    <dgm:pt modelId="{20DD1D10-F80B-4CCC-8480-F4C285585FC7}" type="pres">
      <dgm:prSet presAssocID="{615EDFC3-F9DE-4BE2-8F7C-1C2CEC416D41}" presName="space" presStyleCnt="0"/>
      <dgm:spPr/>
    </dgm:pt>
    <dgm:pt modelId="{3210250D-CF23-4782-AADE-3B05673B146B}" type="pres">
      <dgm:prSet presAssocID="{9BE00F1C-3358-4725-8707-9BC3A3C41B4A}" presName="text" presStyleLbl="node1" presStyleIdx="4" presStyleCnt="5">
        <dgm:presLayoutVars>
          <dgm:bulletEnabled val="1"/>
        </dgm:presLayoutVars>
      </dgm:prSet>
      <dgm:spPr/>
    </dgm:pt>
  </dgm:ptLst>
  <dgm:cxnLst>
    <dgm:cxn modelId="{C9915D10-FAC9-4A0D-9F6D-A7251440EC96}" srcId="{3BE51A7F-F608-4163-9916-D28F0DDD4DA2}" destId="{EA08C6B1-1151-42EA-A669-3541740B1BE5}" srcOrd="0" destOrd="0" parTransId="{1F4F8F01-5C12-4EAD-91BA-7AD85D6EF64B}" sibTransId="{C78083CF-23BB-4456-9DF9-475DC4689CA2}"/>
    <dgm:cxn modelId="{3AC08B17-0A2E-473F-B039-711027494DB1}" type="presOf" srcId="{CBB42219-0FCB-415D-B05E-F357338BC475}" destId="{68EC04D0-EE85-4F23-A456-0515E74196BF}" srcOrd="0" destOrd="0" presId="urn:diagrams.loki3.com/VaryingWidthList"/>
    <dgm:cxn modelId="{EFBBD234-5667-4390-8DF6-56CBA11F18FC}" srcId="{3BE51A7F-F608-4163-9916-D28F0DDD4DA2}" destId="{CBB42219-0FCB-415D-B05E-F357338BC475}" srcOrd="2" destOrd="0" parTransId="{CEE98321-2CD1-4AAD-A64E-D6ABAA63A124}" sibTransId="{D0300052-8BE4-4C63-B82D-BBD95777834A}"/>
    <dgm:cxn modelId="{511AD77E-CA30-41D0-B225-DDDEC2794AF0}" srcId="{3BE51A7F-F608-4163-9916-D28F0DDD4DA2}" destId="{EA40BE76-5C41-414C-9A66-E10F1519C2B0}" srcOrd="1" destOrd="0" parTransId="{CA788BC1-56D6-4796-84F5-65BA4569275D}" sibTransId="{DCCC8352-0C4A-41D7-A4FA-7192F34F6D49}"/>
    <dgm:cxn modelId="{DD3A27B3-16A0-4569-B52E-649DFC321333}" type="presOf" srcId="{9BE00F1C-3358-4725-8707-9BC3A3C41B4A}" destId="{3210250D-CF23-4782-AADE-3B05673B146B}" srcOrd="0" destOrd="0" presId="urn:diagrams.loki3.com/VaryingWidthList"/>
    <dgm:cxn modelId="{63608BC0-68C2-40B7-BFC0-C325EEF64BC4}" type="presOf" srcId="{3BE51A7F-F608-4163-9916-D28F0DDD4DA2}" destId="{50CC3F97-E7B8-49FD-9213-D175B9325FAD}" srcOrd="0" destOrd="0" presId="urn:diagrams.loki3.com/VaryingWidthList"/>
    <dgm:cxn modelId="{1AB4DAF2-A58D-4564-8FA5-CC48434DFCA9}" type="presOf" srcId="{EA40BE76-5C41-414C-9A66-E10F1519C2B0}" destId="{5EE303F2-40D1-4618-91A7-9ABEF0920423}" srcOrd="0" destOrd="0" presId="urn:diagrams.loki3.com/VaryingWidthList"/>
    <dgm:cxn modelId="{BC4DCFF3-52F0-4880-8000-C461F06B28B3}" srcId="{3BE51A7F-F608-4163-9916-D28F0DDD4DA2}" destId="{9BE00F1C-3358-4725-8707-9BC3A3C41B4A}" srcOrd="4" destOrd="0" parTransId="{8B336793-CDEB-4570-8ABE-8DED597198CE}" sibTransId="{10D7BD4B-BB5F-44C7-81AE-C4BA92DFD5CB}"/>
    <dgm:cxn modelId="{1BD248F5-4677-467B-BBC5-07E6954456C2}" srcId="{3BE51A7F-F608-4163-9916-D28F0DDD4DA2}" destId="{348F81EF-3383-4114-AE77-0C8A18AA34CE}" srcOrd="3" destOrd="0" parTransId="{BD883815-1D38-49E9-8CE2-3EB1E795459C}" sibTransId="{615EDFC3-F9DE-4BE2-8F7C-1C2CEC416D41}"/>
    <dgm:cxn modelId="{6F2388F7-BD3B-4022-8C18-731C3AAE5C5F}" type="presOf" srcId="{348F81EF-3383-4114-AE77-0C8A18AA34CE}" destId="{999C3BAA-C94C-4D8E-BDC3-19A536AEF81A}" srcOrd="0" destOrd="0" presId="urn:diagrams.loki3.com/VaryingWidthList"/>
    <dgm:cxn modelId="{602CD5FF-987C-4C74-A7FF-6F614D52C51D}" type="presOf" srcId="{EA08C6B1-1151-42EA-A669-3541740B1BE5}" destId="{7F63FC28-53C3-4E8C-B3FE-DC35B377EE63}" srcOrd="0" destOrd="0" presId="urn:diagrams.loki3.com/VaryingWidthList"/>
    <dgm:cxn modelId="{913C014D-9550-4515-8451-E5E5F3E87EB8}" type="presParOf" srcId="{50CC3F97-E7B8-49FD-9213-D175B9325FAD}" destId="{7F63FC28-53C3-4E8C-B3FE-DC35B377EE63}" srcOrd="0" destOrd="0" presId="urn:diagrams.loki3.com/VaryingWidthList"/>
    <dgm:cxn modelId="{EECBCBB2-BFAC-4E5E-AF4A-2A0368BDEE21}" type="presParOf" srcId="{50CC3F97-E7B8-49FD-9213-D175B9325FAD}" destId="{112A203C-3C42-4ABE-9DEB-7981C7AFDCBA}" srcOrd="1" destOrd="0" presId="urn:diagrams.loki3.com/VaryingWidthList"/>
    <dgm:cxn modelId="{DC0E77E4-6B62-4589-ABF1-5A66A61DCAA2}" type="presParOf" srcId="{50CC3F97-E7B8-49FD-9213-D175B9325FAD}" destId="{5EE303F2-40D1-4618-91A7-9ABEF0920423}" srcOrd="2" destOrd="0" presId="urn:diagrams.loki3.com/VaryingWidthList"/>
    <dgm:cxn modelId="{11B8249E-D903-448B-97C0-7FF4DEA94B8E}" type="presParOf" srcId="{50CC3F97-E7B8-49FD-9213-D175B9325FAD}" destId="{4C21455B-A67B-48C1-9931-99868006FD8D}" srcOrd="3" destOrd="0" presId="urn:diagrams.loki3.com/VaryingWidthList"/>
    <dgm:cxn modelId="{D22371A8-A95D-46CB-95A8-EBF9CD7C2041}" type="presParOf" srcId="{50CC3F97-E7B8-49FD-9213-D175B9325FAD}" destId="{68EC04D0-EE85-4F23-A456-0515E74196BF}" srcOrd="4" destOrd="0" presId="urn:diagrams.loki3.com/VaryingWidthList"/>
    <dgm:cxn modelId="{B6339EFE-5E3C-48B1-9C0F-FC6466665EBD}" type="presParOf" srcId="{50CC3F97-E7B8-49FD-9213-D175B9325FAD}" destId="{008F9695-7865-48A2-ACA0-99275E5EA124}" srcOrd="5" destOrd="0" presId="urn:diagrams.loki3.com/VaryingWidthList"/>
    <dgm:cxn modelId="{CD26D2C6-7C81-41AD-899C-5A0925F5B6F6}" type="presParOf" srcId="{50CC3F97-E7B8-49FD-9213-D175B9325FAD}" destId="{999C3BAA-C94C-4D8E-BDC3-19A536AEF81A}" srcOrd="6" destOrd="0" presId="urn:diagrams.loki3.com/VaryingWidthList"/>
    <dgm:cxn modelId="{E7597E41-508F-4E6F-B63A-0F852E07499D}" type="presParOf" srcId="{50CC3F97-E7B8-49FD-9213-D175B9325FAD}" destId="{20DD1D10-F80B-4CCC-8480-F4C285585FC7}" srcOrd="7" destOrd="0" presId="urn:diagrams.loki3.com/VaryingWidthList"/>
    <dgm:cxn modelId="{723B8DA0-E131-461A-8481-154CEA0BE839}" type="presParOf" srcId="{50CC3F97-E7B8-49FD-9213-D175B9325FAD}" destId="{3210250D-CF23-4782-AADE-3B05673B146B}" srcOrd="8"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36AEF6-E1C5-4641-80DD-A7E891887EC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7168791E-A51F-4CA8-B3B5-F42D3D693B02}">
      <dgm:prSet phldrT="[Text]" phldr="0"/>
      <dgm:spPr>
        <a:xfrm>
          <a:off x="1893" y="907691"/>
          <a:ext cx="725685" cy="259200"/>
        </a:xfrm>
        <a:prstGeom prst="rect">
          <a:avLst/>
        </a:prstGeom>
      </dgm:spPr>
      <dgm:t>
        <a:bodyPr/>
        <a:lstStyle/>
        <a:p>
          <a:pPr>
            <a:buNone/>
          </a:pPr>
          <a:r>
            <a:rPr lang="en-US">
              <a:latin typeface="Calibri" panose="020F0502020204030204" pitchFamily="34" charset="0"/>
              <a:ea typeface="Calibri" panose="020F0502020204030204" pitchFamily="34" charset="0"/>
              <a:cs typeface="Calibri" panose="020F0502020204030204" pitchFamily="34" charset="0"/>
            </a:rPr>
            <a:t>Specific</a:t>
          </a:r>
        </a:p>
      </dgm:t>
    </dgm:pt>
    <dgm:pt modelId="{274DDC11-0FFE-4214-883A-42F6437EA0E1}" type="parTrans" cxnId="{EF80BDF9-3FD4-4051-BECB-0C085C0B65C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E75D779-6A60-4847-AE70-DDF591271185}" type="sibTrans" cxnId="{EF80BDF9-3FD4-4051-BECB-0C085C0B65C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4A98547-BDAC-4DE6-B3FF-9ADC98D2DCD7}">
      <dgm:prSet phldrT="[Text]" phldr="0"/>
      <dgm:spPr>
        <a:xfrm>
          <a:off x="1893" y="1166891"/>
          <a:ext cx="725685" cy="894784"/>
        </a:xfrm>
        <a:prstGeom prst="rect">
          <a:avLst/>
        </a:prstGeom>
      </dgm:spPr>
      <dgm:t>
        <a:bodyPr/>
        <a:lstStyle/>
        <a:p>
          <a:pPr>
            <a:buChar char="•"/>
          </a:pPr>
          <a:r>
            <a:rPr lang="en-US">
              <a:latin typeface="Calibri" panose="020F0502020204030204" pitchFamily="34" charset="0"/>
              <a:ea typeface="Calibri" panose="020F0502020204030204" pitchFamily="34" charset="0"/>
              <a:cs typeface="Calibri" panose="020F0502020204030204" pitchFamily="34" charset="0"/>
            </a:rPr>
            <a:t>What are you targeting to improve or Achieve?</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AA99175F-B617-4947-9319-3D89E1361D62}" type="parTrans" cxnId="{389766A6-06BE-4BEB-B71B-BB8CD80536B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085DF62-351C-45FE-8227-655F0551D3E1}" type="sibTrans" cxnId="{389766A6-06BE-4BEB-B71B-BB8CD80536B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1094D30-8CC9-4DD5-969D-628CF756EF41}">
      <dgm:prSet phldrT="[Text]" phldr="0"/>
      <dgm:spPr>
        <a:xfrm>
          <a:off x="829175" y="907691"/>
          <a:ext cx="725685" cy="259200"/>
        </a:xfrm>
        <a:prstGeom prst="rect">
          <a:avLst/>
        </a:prstGeom>
      </dgm:spPr>
      <dgm:t>
        <a:bodyPr/>
        <a:lstStyle/>
        <a:p>
          <a:pPr>
            <a:buNone/>
          </a:pPr>
          <a:r>
            <a:rPr lang="en-US">
              <a:latin typeface="Calibri" panose="020F0502020204030204" pitchFamily="34" charset="0"/>
              <a:ea typeface="Calibri" panose="020F0502020204030204" pitchFamily="34" charset="0"/>
              <a:cs typeface="Calibri" panose="020F0502020204030204" pitchFamily="34" charset="0"/>
            </a:rPr>
            <a:t>Measurable</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879C5B08-1B89-40B7-B66B-398B6432BDFC}" type="parTrans" cxnId="{AEC937BE-B3B6-4112-B74C-B92A3FE935F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3E4054D-72E5-46E2-BEE4-13D296D5C296}" type="sibTrans" cxnId="{AEC937BE-B3B6-4112-B74C-B92A3FE935F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50EBB10-ED55-4B11-A7D2-E172CC01FF36}">
      <dgm:prSet phldrT="[Text]" phldr="0"/>
      <dgm:spPr>
        <a:xfrm>
          <a:off x="1656457" y="907691"/>
          <a:ext cx="725685" cy="259200"/>
        </a:xfrm>
        <a:prstGeom prst="rect">
          <a:avLst/>
        </a:prstGeom>
      </dgm:spPr>
      <dgm:t>
        <a:bodyPr/>
        <a:lstStyle/>
        <a:p>
          <a:pPr>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Achievable </a:t>
          </a:r>
        </a:p>
      </dgm:t>
    </dgm:pt>
    <dgm:pt modelId="{A2DA8DD9-80A6-4ABF-BB72-71D3B9726899}" type="parTrans" cxnId="{C1E543F6-1300-4C00-B71F-0D880C5A933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5D912A26-F42E-4C65-9129-66A596B9E075}" type="sibTrans" cxnId="{C1E543F6-1300-4C00-B71F-0D880C5A933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5614846F-AB25-4093-B46E-3048DB591838}">
      <dgm:prSet phldrT="[Text]" phldr="0"/>
      <dgm:spPr>
        <a:xfrm>
          <a:off x="1656457" y="1166891"/>
          <a:ext cx="725685" cy="894784"/>
        </a:xfrm>
        <a:prstGeom prst="rect">
          <a:avLst/>
        </a:prstGeom>
      </dgm:spPr>
      <dgm:t>
        <a:bodyPr/>
        <a:lstStyle/>
        <a:p>
          <a:pPr>
            <a:buChar char="•"/>
          </a:pPr>
          <a:r>
            <a:rPr lang="en-US">
              <a:latin typeface="Calibri" panose="020F0502020204030204" pitchFamily="34" charset="0"/>
              <a:ea typeface="Calibri" panose="020F0502020204030204" pitchFamily="34" charset="0"/>
              <a:cs typeface="Calibri" panose="020F0502020204030204" pitchFamily="34" charset="0"/>
            </a:rPr>
            <a:t>Can this be achieved even with unlimited budget and timeframe?</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FEE209B0-7979-4FED-BCE4-DCC843ECD6E0}" type="parTrans" cxnId="{626F1DC1-F8FE-47D8-8144-205C30BD317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FF28774-5ECE-4E2A-B828-A7029CA3C0CC}" type="sibTrans" cxnId="{626F1DC1-F8FE-47D8-8144-205C30BD317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BDFA00E-95D0-47AC-96C0-42517860AD2C}">
      <dgm:prSet phldrT="[Text]" phldr="0"/>
      <dgm:spPr>
        <a:xfrm>
          <a:off x="2483739" y="907691"/>
          <a:ext cx="725685" cy="259200"/>
        </a:xfrm>
        <a:prstGeom prst="rect">
          <a:avLst/>
        </a:prstGeom>
      </dgm:spPr>
      <dgm:t>
        <a:bodyPr/>
        <a:lstStyle/>
        <a:p>
          <a:pPr>
            <a:buNone/>
          </a:pPr>
          <a:r>
            <a:rPr lang="en-US">
              <a:latin typeface="Calibri" panose="020F0502020204030204" pitchFamily="34" charset="0"/>
              <a:ea typeface="Calibri" panose="020F0502020204030204" pitchFamily="34" charset="0"/>
              <a:cs typeface="Calibri" panose="020F0502020204030204" pitchFamily="34" charset="0"/>
            </a:rPr>
            <a:t>Realistic</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39896B17-6A93-48C4-8F2D-93DFCEFC4871}" type="parTrans" cxnId="{ED6AAD39-F0AF-4FB9-82B1-28A49521EEE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580FB151-D8B1-44F0-AA4B-D1A4C9D53017}" type="sibTrans" cxnId="{ED6AAD39-F0AF-4FB9-82B1-28A49521EEE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4DECB76-A81A-499B-B9B2-B5F1F8C396EA}">
      <dgm:prSet phldrT="[Text]" phldr="0"/>
      <dgm:spPr>
        <a:xfrm>
          <a:off x="3311020" y="907691"/>
          <a:ext cx="725685" cy="259200"/>
        </a:xfrm>
        <a:prstGeom prst="rect">
          <a:avLst/>
        </a:prstGeom>
      </dgm:spPr>
      <dgm:t>
        <a:bodyPr/>
        <a:lstStyle/>
        <a:p>
          <a:pPr>
            <a:buNone/>
          </a:pPr>
          <a:r>
            <a:rPr lang="en-US">
              <a:latin typeface="Calibri" panose="020F0502020204030204" pitchFamily="34" charset="0"/>
              <a:ea typeface="Calibri" panose="020F0502020204030204" pitchFamily="34" charset="0"/>
              <a:cs typeface="Calibri" panose="020F0502020204030204" pitchFamily="34" charset="0"/>
            </a:rPr>
            <a:t>Timely</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2BADE674-E509-40B0-A561-C4BC47EC3D2B}" type="parTrans" cxnId="{596D449E-FEEF-49B8-82CC-ADF204E1C33A}">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D7AEA16-AD39-43B5-AEF6-F2C8D5ADAD83}" type="sibTrans" cxnId="{596D449E-FEEF-49B8-82CC-ADF204E1C33A}">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4C52EAC-CF7F-4CA0-A654-805F32D5CE43}">
      <dgm:prSet phldrT="[Text]" phldr="0"/>
      <dgm:spPr>
        <a:xfrm>
          <a:off x="829175" y="1166891"/>
          <a:ext cx="725685" cy="894784"/>
        </a:xfrm>
        <a:prstGeom prst="rect">
          <a:avLst/>
        </a:prstGeom>
      </dgm:spPr>
      <dgm:t>
        <a:bodyPr/>
        <a:lstStyle/>
        <a:p>
          <a:pPr>
            <a:buChar char="•"/>
          </a:pPr>
          <a:r>
            <a:rPr lang="en-US">
              <a:latin typeface="Calibri" panose="020F0502020204030204" pitchFamily="34" charset="0"/>
              <a:ea typeface="Calibri" panose="020F0502020204030204" pitchFamily="34" charset="0"/>
              <a:cs typeface="Calibri" panose="020F0502020204030204" pitchFamily="34" charset="0"/>
            </a:rPr>
            <a:t>How will you measure you’ve achieved it?</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32A689CC-4DB6-4F0B-A965-DD3C640FB875}" type="parTrans" cxnId="{E28D46DD-75B9-4DDF-A80C-1ECA6EA38E0D}">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BC0F34D-CFB5-4AFE-9A6A-29DED2230815}" type="sibTrans" cxnId="{E28D46DD-75B9-4DDF-A80C-1ECA6EA38E0D}">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E52F3AC-BCA9-4C4E-B66F-4676C0E1C2A7}">
      <dgm:prSet phldrT="[Text]" phldr="0"/>
      <dgm:spPr>
        <a:xfrm>
          <a:off x="2483739" y="1166891"/>
          <a:ext cx="725685" cy="894784"/>
        </a:xfrm>
        <a:prstGeom prst="rect">
          <a:avLst/>
        </a:prstGeom>
      </dgm:spPr>
      <dgm:t>
        <a:bodyPr/>
        <a:lstStyle/>
        <a:p>
          <a:pPr>
            <a:buChar char="•"/>
          </a:pPr>
          <a:r>
            <a:rPr lang="en-US" dirty="0">
              <a:latin typeface="Calibri" panose="020F0502020204030204" pitchFamily="34" charset="0"/>
              <a:ea typeface="Calibri" panose="020F0502020204030204" pitchFamily="34" charset="0"/>
              <a:cs typeface="Calibri" panose="020F0502020204030204" pitchFamily="34" charset="0"/>
            </a:rPr>
            <a:t>Given your budget and resources, is this realistic for your team?</a:t>
          </a:r>
        </a:p>
      </dgm:t>
    </dgm:pt>
    <dgm:pt modelId="{AAFE6F94-4D16-4F0E-91ED-5A986A3D9D9B}" type="parTrans" cxnId="{9AFD3FF2-CFE9-42CA-AA23-1F9B8A77B46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2F6CEF0-336B-44F3-AA24-33EF6271F031}" type="sibTrans" cxnId="{9AFD3FF2-CFE9-42CA-AA23-1F9B8A77B46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BA5B0FA-981D-4B84-97DB-8C71D54E356F}">
      <dgm:prSet phldrT="[Text]" phldr="0"/>
      <dgm:spPr>
        <a:xfrm>
          <a:off x="3311020" y="1166891"/>
          <a:ext cx="725685" cy="894784"/>
        </a:xfrm>
        <a:prstGeom prst="rect">
          <a:avLst/>
        </a:prstGeom>
      </dgm:spPr>
      <dgm:t>
        <a:bodyPr/>
        <a:lstStyle/>
        <a:p>
          <a:pPr>
            <a:buChar char="•"/>
          </a:pPr>
          <a:r>
            <a:rPr lang="en-US">
              <a:latin typeface="Calibri" panose="020F0502020204030204" pitchFamily="34" charset="0"/>
              <a:ea typeface="Calibri" panose="020F0502020204030204" pitchFamily="34" charset="0"/>
              <a:cs typeface="Calibri" panose="020F0502020204030204" pitchFamily="34" charset="0"/>
            </a:rPr>
            <a:t>When do you plan to complete this work?</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E23141DA-C64B-4394-B8A7-62198C14AA9C}" type="parTrans" cxnId="{91630E46-AF7D-42C8-B88F-939D8EAC32F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76B8126-8DF7-474E-9F8C-4211363CCEF0}" type="sibTrans" cxnId="{91630E46-AF7D-42C8-B88F-939D8EAC32F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6922BB9-B9A3-47C5-A28F-282CF0424897}" type="pres">
      <dgm:prSet presAssocID="{9436AEF6-E1C5-4641-80DD-A7E891887EC6}" presName="Name0" presStyleCnt="0">
        <dgm:presLayoutVars>
          <dgm:dir/>
          <dgm:animLvl val="lvl"/>
          <dgm:resizeHandles val="exact"/>
        </dgm:presLayoutVars>
      </dgm:prSet>
      <dgm:spPr/>
    </dgm:pt>
    <dgm:pt modelId="{69A48676-5B16-42AB-AC99-B07FA0DA35E9}" type="pres">
      <dgm:prSet presAssocID="{7168791E-A51F-4CA8-B3B5-F42D3D693B02}" presName="composite" presStyleCnt="0"/>
      <dgm:spPr/>
    </dgm:pt>
    <dgm:pt modelId="{8B29690B-2AC8-419B-AC3F-26F515438B3E}" type="pres">
      <dgm:prSet presAssocID="{7168791E-A51F-4CA8-B3B5-F42D3D693B02}" presName="parTx" presStyleLbl="alignNode1" presStyleIdx="0" presStyleCnt="5">
        <dgm:presLayoutVars>
          <dgm:chMax val="0"/>
          <dgm:chPref val="0"/>
          <dgm:bulletEnabled val="1"/>
        </dgm:presLayoutVars>
      </dgm:prSet>
      <dgm:spPr/>
    </dgm:pt>
    <dgm:pt modelId="{0CE8FB3F-B4EC-41C1-A5A1-7A01C274FBBA}" type="pres">
      <dgm:prSet presAssocID="{7168791E-A51F-4CA8-B3B5-F42D3D693B02}" presName="desTx" presStyleLbl="alignAccFollowNode1" presStyleIdx="0" presStyleCnt="5">
        <dgm:presLayoutVars>
          <dgm:bulletEnabled val="1"/>
        </dgm:presLayoutVars>
      </dgm:prSet>
      <dgm:spPr/>
    </dgm:pt>
    <dgm:pt modelId="{A4A1FBF9-BC7C-4638-B613-847A92DF119D}" type="pres">
      <dgm:prSet presAssocID="{EE75D779-6A60-4847-AE70-DDF591271185}" presName="space" presStyleCnt="0"/>
      <dgm:spPr/>
    </dgm:pt>
    <dgm:pt modelId="{8332BFEB-E152-49ED-B9B2-710DF6B36756}" type="pres">
      <dgm:prSet presAssocID="{21094D30-8CC9-4DD5-969D-628CF756EF41}" presName="composite" presStyleCnt="0"/>
      <dgm:spPr/>
    </dgm:pt>
    <dgm:pt modelId="{5B0FDB13-8EA2-4116-A256-DAB76497B485}" type="pres">
      <dgm:prSet presAssocID="{21094D30-8CC9-4DD5-969D-628CF756EF41}" presName="parTx" presStyleLbl="alignNode1" presStyleIdx="1" presStyleCnt="5">
        <dgm:presLayoutVars>
          <dgm:chMax val="0"/>
          <dgm:chPref val="0"/>
          <dgm:bulletEnabled val="1"/>
        </dgm:presLayoutVars>
      </dgm:prSet>
      <dgm:spPr/>
    </dgm:pt>
    <dgm:pt modelId="{CE5C8512-8F34-4BEB-8CEE-EF5AA03F7683}" type="pres">
      <dgm:prSet presAssocID="{21094D30-8CC9-4DD5-969D-628CF756EF41}" presName="desTx" presStyleLbl="alignAccFollowNode1" presStyleIdx="1" presStyleCnt="5">
        <dgm:presLayoutVars>
          <dgm:bulletEnabled val="1"/>
        </dgm:presLayoutVars>
      </dgm:prSet>
      <dgm:spPr/>
    </dgm:pt>
    <dgm:pt modelId="{76C1B875-0E50-4A86-A704-5D1ADC266E53}" type="pres">
      <dgm:prSet presAssocID="{93E4054D-72E5-46E2-BEE4-13D296D5C296}" presName="space" presStyleCnt="0"/>
      <dgm:spPr/>
    </dgm:pt>
    <dgm:pt modelId="{6EF56D2C-84C2-4FEF-87B1-6AFF9F4B4FCD}" type="pres">
      <dgm:prSet presAssocID="{450EBB10-ED55-4B11-A7D2-E172CC01FF36}" presName="composite" presStyleCnt="0"/>
      <dgm:spPr/>
    </dgm:pt>
    <dgm:pt modelId="{98555113-064E-471A-91E5-1DDCDA0CF145}" type="pres">
      <dgm:prSet presAssocID="{450EBB10-ED55-4B11-A7D2-E172CC01FF36}" presName="parTx" presStyleLbl="alignNode1" presStyleIdx="2" presStyleCnt="5">
        <dgm:presLayoutVars>
          <dgm:chMax val="0"/>
          <dgm:chPref val="0"/>
          <dgm:bulletEnabled val="1"/>
        </dgm:presLayoutVars>
      </dgm:prSet>
      <dgm:spPr/>
    </dgm:pt>
    <dgm:pt modelId="{3D2C0E44-288A-46C8-8F52-92F7CE36AB50}" type="pres">
      <dgm:prSet presAssocID="{450EBB10-ED55-4B11-A7D2-E172CC01FF36}" presName="desTx" presStyleLbl="alignAccFollowNode1" presStyleIdx="2" presStyleCnt="5">
        <dgm:presLayoutVars>
          <dgm:bulletEnabled val="1"/>
        </dgm:presLayoutVars>
      </dgm:prSet>
      <dgm:spPr/>
    </dgm:pt>
    <dgm:pt modelId="{0F2BB207-2C3C-44E7-AC9B-F0F8DF3A94DA}" type="pres">
      <dgm:prSet presAssocID="{5D912A26-F42E-4C65-9129-66A596B9E075}" presName="space" presStyleCnt="0"/>
      <dgm:spPr/>
    </dgm:pt>
    <dgm:pt modelId="{500ACC12-3D48-4344-9DC0-13275223C751}" type="pres">
      <dgm:prSet presAssocID="{BBDFA00E-95D0-47AC-96C0-42517860AD2C}" presName="composite" presStyleCnt="0"/>
      <dgm:spPr/>
    </dgm:pt>
    <dgm:pt modelId="{521CF78C-0068-420D-8186-88B471F99E9E}" type="pres">
      <dgm:prSet presAssocID="{BBDFA00E-95D0-47AC-96C0-42517860AD2C}" presName="parTx" presStyleLbl="alignNode1" presStyleIdx="3" presStyleCnt="5">
        <dgm:presLayoutVars>
          <dgm:chMax val="0"/>
          <dgm:chPref val="0"/>
          <dgm:bulletEnabled val="1"/>
        </dgm:presLayoutVars>
      </dgm:prSet>
      <dgm:spPr/>
    </dgm:pt>
    <dgm:pt modelId="{46E6CCB4-8F3D-45C7-94D1-EAA93A38E912}" type="pres">
      <dgm:prSet presAssocID="{BBDFA00E-95D0-47AC-96C0-42517860AD2C}" presName="desTx" presStyleLbl="alignAccFollowNode1" presStyleIdx="3" presStyleCnt="5">
        <dgm:presLayoutVars>
          <dgm:bulletEnabled val="1"/>
        </dgm:presLayoutVars>
      </dgm:prSet>
      <dgm:spPr/>
    </dgm:pt>
    <dgm:pt modelId="{006188D9-14E5-4C10-A826-3584D91CF20A}" type="pres">
      <dgm:prSet presAssocID="{580FB151-D8B1-44F0-AA4B-D1A4C9D53017}" presName="space" presStyleCnt="0"/>
      <dgm:spPr/>
    </dgm:pt>
    <dgm:pt modelId="{65435A7F-3F0A-4017-9AED-99359ABE8EF0}" type="pres">
      <dgm:prSet presAssocID="{D4DECB76-A81A-499B-B9B2-B5F1F8C396EA}" presName="composite" presStyleCnt="0"/>
      <dgm:spPr/>
    </dgm:pt>
    <dgm:pt modelId="{B05B9A92-D75D-46E2-8247-FE11166F2A05}" type="pres">
      <dgm:prSet presAssocID="{D4DECB76-A81A-499B-B9B2-B5F1F8C396EA}" presName="parTx" presStyleLbl="alignNode1" presStyleIdx="4" presStyleCnt="5">
        <dgm:presLayoutVars>
          <dgm:chMax val="0"/>
          <dgm:chPref val="0"/>
          <dgm:bulletEnabled val="1"/>
        </dgm:presLayoutVars>
      </dgm:prSet>
      <dgm:spPr/>
    </dgm:pt>
    <dgm:pt modelId="{6C96C650-875B-4122-AB71-91EC577C7232}" type="pres">
      <dgm:prSet presAssocID="{D4DECB76-A81A-499B-B9B2-B5F1F8C396EA}" presName="desTx" presStyleLbl="alignAccFollowNode1" presStyleIdx="4" presStyleCnt="5">
        <dgm:presLayoutVars>
          <dgm:bulletEnabled val="1"/>
        </dgm:presLayoutVars>
      </dgm:prSet>
      <dgm:spPr/>
    </dgm:pt>
  </dgm:ptLst>
  <dgm:cxnLst>
    <dgm:cxn modelId="{BF48B427-8142-4391-BD01-7D6E61D0451B}" type="presOf" srcId="{BBDFA00E-95D0-47AC-96C0-42517860AD2C}" destId="{521CF78C-0068-420D-8186-88B471F99E9E}" srcOrd="0" destOrd="0" presId="urn:microsoft.com/office/officeart/2005/8/layout/hList1"/>
    <dgm:cxn modelId="{ED6AAD39-F0AF-4FB9-82B1-28A49521EEE6}" srcId="{9436AEF6-E1C5-4641-80DD-A7E891887EC6}" destId="{BBDFA00E-95D0-47AC-96C0-42517860AD2C}" srcOrd="3" destOrd="0" parTransId="{39896B17-6A93-48C4-8F2D-93DFCEFC4871}" sibTransId="{580FB151-D8B1-44F0-AA4B-D1A4C9D53017}"/>
    <dgm:cxn modelId="{87B3835E-7729-4AFF-ADEF-719DB21BCF36}" type="presOf" srcId="{5614846F-AB25-4093-B46E-3048DB591838}" destId="{3D2C0E44-288A-46C8-8F52-92F7CE36AB50}" srcOrd="0" destOrd="0" presId="urn:microsoft.com/office/officeart/2005/8/layout/hList1"/>
    <dgm:cxn modelId="{91630E46-AF7D-42C8-B88F-939D8EAC32F7}" srcId="{D4DECB76-A81A-499B-B9B2-B5F1F8C396EA}" destId="{4BA5B0FA-981D-4B84-97DB-8C71D54E356F}" srcOrd="0" destOrd="0" parTransId="{E23141DA-C64B-4394-B8A7-62198C14AA9C}" sibTransId="{276B8126-8DF7-474E-9F8C-4211363CCEF0}"/>
    <dgm:cxn modelId="{A88F126E-FAE6-4993-B6AC-ABA7CA1485CA}" type="presOf" srcId="{4BA5B0FA-981D-4B84-97DB-8C71D54E356F}" destId="{6C96C650-875B-4122-AB71-91EC577C7232}" srcOrd="0" destOrd="0" presId="urn:microsoft.com/office/officeart/2005/8/layout/hList1"/>
    <dgm:cxn modelId="{A8197E51-09D0-4501-A650-178C1C46115E}" type="presOf" srcId="{D4A98547-BDAC-4DE6-B3FF-9ADC98D2DCD7}" destId="{0CE8FB3F-B4EC-41C1-A5A1-7A01C274FBBA}" srcOrd="0" destOrd="0" presId="urn:microsoft.com/office/officeart/2005/8/layout/hList1"/>
    <dgm:cxn modelId="{B7D0F27B-77B0-433D-B010-0B587CD17CA1}" type="presOf" srcId="{21094D30-8CC9-4DD5-969D-628CF756EF41}" destId="{5B0FDB13-8EA2-4116-A256-DAB76497B485}" srcOrd="0" destOrd="0" presId="urn:microsoft.com/office/officeart/2005/8/layout/hList1"/>
    <dgm:cxn modelId="{F70D4C81-F1DD-40A2-A0C6-7DD261B15AD8}" type="presOf" srcId="{450EBB10-ED55-4B11-A7D2-E172CC01FF36}" destId="{98555113-064E-471A-91E5-1DDCDA0CF145}" srcOrd="0" destOrd="0" presId="urn:microsoft.com/office/officeart/2005/8/layout/hList1"/>
    <dgm:cxn modelId="{FCE6C787-C11B-4267-8DB1-73BDB029E575}" type="presOf" srcId="{7168791E-A51F-4CA8-B3B5-F42D3D693B02}" destId="{8B29690B-2AC8-419B-AC3F-26F515438B3E}" srcOrd="0" destOrd="0" presId="urn:microsoft.com/office/officeart/2005/8/layout/hList1"/>
    <dgm:cxn modelId="{596D449E-FEEF-49B8-82CC-ADF204E1C33A}" srcId="{9436AEF6-E1C5-4641-80DD-A7E891887EC6}" destId="{D4DECB76-A81A-499B-B9B2-B5F1F8C396EA}" srcOrd="4" destOrd="0" parTransId="{2BADE674-E509-40B0-A561-C4BC47EC3D2B}" sibTransId="{CD7AEA16-AD39-43B5-AEF6-F2C8D5ADAD83}"/>
    <dgm:cxn modelId="{389766A6-06BE-4BEB-B71B-BB8CD80536B1}" srcId="{7168791E-A51F-4CA8-B3B5-F42D3D693B02}" destId="{D4A98547-BDAC-4DE6-B3FF-9ADC98D2DCD7}" srcOrd="0" destOrd="0" parTransId="{AA99175F-B617-4947-9319-3D89E1361D62}" sibTransId="{A085DF62-351C-45FE-8227-655F0551D3E1}"/>
    <dgm:cxn modelId="{C5899DA8-2278-4F6B-811F-2558546D48A8}" type="presOf" srcId="{7E52F3AC-BCA9-4C4E-B66F-4676C0E1C2A7}" destId="{46E6CCB4-8F3D-45C7-94D1-EAA93A38E912}" srcOrd="0" destOrd="0" presId="urn:microsoft.com/office/officeart/2005/8/layout/hList1"/>
    <dgm:cxn modelId="{134ECABB-18C7-4F3E-8435-6A667BD0ED28}" type="presOf" srcId="{24C52EAC-CF7F-4CA0-A654-805F32D5CE43}" destId="{CE5C8512-8F34-4BEB-8CEE-EF5AA03F7683}" srcOrd="0" destOrd="0" presId="urn:microsoft.com/office/officeart/2005/8/layout/hList1"/>
    <dgm:cxn modelId="{AEC937BE-B3B6-4112-B74C-B92A3FE935F9}" srcId="{9436AEF6-E1C5-4641-80DD-A7E891887EC6}" destId="{21094D30-8CC9-4DD5-969D-628CF756EF41}" srcOrd="1" destOrd="0" parTransId="{879C5B08-1B89-40B7-B66B-398B6432BDFC}" sibTransId="{93E4054D-72E5-46E2-BEE4-13D296D5C296}"/>
    <dgm:cxn modelId="{626F1DC1-F8FE-47D8-8144-205C30BD3172}" srcId="{450EBB10-ED55-4B11-A7D2-E172CC01FF36}" destId="{5614846F-AB25-4093-B46E-3048DB591838}" srcOrd="0" destOrd="0" parTransId="{FEE209B0-7979-4FED-BCE4-DCC843ECD6E0}" sibTransId="{BFF28774-5ECE-4E2A-B828-A7029CA3C0CC}"/>
    <dgm:cxn modelId="{61433AD4-B893-4CE3-BF23-FCE06A2789EE}" type="presOf" srcId="{9436AEF6-E1C5-4641-80DD-A7E891887EC6}" destId="{96922BB9-B9A3-47C5-A28F-282CF0424897}" srcOrd="0" destOrd="0" presId="urn:microsoft.com/office/officeart/2005/8/layout/hList1"/>
    <dgm:cxn modelId="{E28D46DD-75B9-4DDF-A80C-1ECA6EA38E0D}" srcId="{21094D30-8CC9-4DD5-969D-628CF756EF41}" destId="{24C52EAC-CF7F-4CA0-A654-805F32D5CE43}" srcOrd="0" destOrd="0" parTransId="{32A689CC-4DB6-4F0B-A965-DD3C640FB875}" sibTransId="{CBC0F34D-CFB5-4AFE-9A6A-29DED2230815}"/>
    <dgm:cxn modelId="{B5F25EEB-30A6-4872-926C-A726891AD65A}" type="presOf" srcId="{D4DECB76-A81A-499B-B9B2-B5F1F8C396EA}" destId="{B05B9A92-D75D-46E2-8247-FE11166F2A05}" srcOrd="0" destOrd="0" presId="urn:microsoft.com/office/officeart/2005/8/layout/hList1"/>
    <dgm:cxn modelId="{9AFD3FF2-CFE9-42CA-AA23-1F9B8A77B465}" srcId="{BBDFA00E-95D0-47AC-96C0-42517860AD2C}" destId="{7E52F3AC-BCA9-4C4E-B66F-4676C0E1C2A7}" srcOrd="0" destOrd="0" parTransId="{AAFE6F94-4D16-4F0E-91ED-5A986A3D9D9B}" sibTransId="{32F6CEF0-336B-44F3-AA24-33EF6271F031}"/>
    <dgm:cxn modelId="{C1E543F6-1300-4C00-B71F-0D880C5A933B}" srcId="{9436AEF6-E1C5-4641-80DD-A7E891887EC6}" destId="{450EBB10-ED55-4B11-A7D2-E172CC01FF36}" srcOrd="2" destOrd="0" parTransId="{A2DA8DD9-80A6-4ABF-BB72-71D3B9726899}" sibTransId="{5D912A26-F42E-4C65-9129-66A596B9E075}"/>
    <dgm:cxn modelId="{EF80BDF9-3FD4-4051-BECB-0C085C0B65C1}" srcId="{9436AEF6-E1C5-4641-80DD-A7E891887EC6}" destId="{7168791E-A51F-4CA8-B3B5-F42D3D693B02}" srcOrd="0" destOrd="0" parTransId="{274DDC11-0FFE-4214-883A-42F6437EA0E1}" sibTransId="{EE75D779-6A60-4847-AE70-DDF591271185}"/>
    <dgm:cxn modelId="{280F51A1-3FBF-4F68-8971-77693A0C84C3}" type="presParOf" srcId="{96922BB9-B9A3-47C5-A28F-282CF0424897}" destId="{69A48676-5B16-42AB-AC99-B07FA0DA35E9}" srcOrd="0" destOrd="0" presId="urn:microsoft.com/office/officeart/2005/8/layout/hList1"/>
    <dgm:cxn modelId="{7EEC0274-4BF2-4340-8167-6D1571B62E69}" type="presParOf" srcId="{69A48676-5B16-42AB-AC99-B07FA0DA35E9}" destId="{8B29690B-2AC8-419B-AC3F-26F515438B3E}" srcOrd="0" destOrd="0" presId="urn:microsoft.com/office/officeart/2005/8/layout/hList1"/>
    <dgm:cxn modelId="{BA45B342-F749-4CF2-98BF-69D6D8B0FF04}" type="presParOf" srcId="{69A48676-5B16-42AB-AC99-B07FA0DA35E9}" destId="{0CE8FB3F-B4EC-41C1-A5A1-7A01C274FBBA}" srcOrd="1" destOrd="0" presId="urn:microsoft.com/office/officeart/2005/8/layout/hList1"/>
    <dgm:cxn modelId="{33957960-44F4-4D93-9EFD-AD7B5B5D79A1}" type="presParOf" srcId="{96922BB9-B9A3-47C5-A28F-282CF0424897}" destId="{A4A1FBF9-BC7C-4638-B613-847A92DF119D}" srcOrd="1" destOrd="0" presId="urn:microsoft.com/office/officeart/2005/8/layout/hList1"/>
    <dgm:cxn modelId="{F824E2AC-2238-4720-A26C-0A33E22968BD}" type="presParOf" srcId="{96922BB9-B9A3-47C5-A28F-282CF0424897}" destId="{8332BFEB-E152-49ED-B9B2-710DF6B36756}" srcOrd="2" destOrd="0" presId="urn:microsoft.com/office/officeart/2005/8/layout/hList1"/>
    <dgm:cxn modelId="{9BE85B52-4502-4EDE-8B56-EE13F212D452}" type="presParOf" srcId="{8332BFEB-E152-49ED-B9B2-710DF6B36756}" destId="{5B0FDB13-8EA2-4116-A256-DAB76497B485}" srcOrd="0" destOrd="0" presId="urn:microsoft.com/office/officeart/2005/8/layout/hList1"/>
    <dgm:cxn modelId="{7D47132E-2A6C-4D48-B7D3-3171F85E6F08}" type="presParOf" srcId="{8332BFEB-E152-49ED-B9B2-710DF6B36756}" destId="{CE5C8512-8F34-4BEB-8CEE-EF5AA03F7683}" srcOrd="1" destOrd="0" presId="urn:microsoft.com/office/officeart/2005/8/layout/hList1"/>
    <dgm:cxn modelId="{F6ECA9D3-6136-4548-920D-D184D880CE33}" type="presParOf" srcId="{96922BB9-B9A3-47C5-A28F-282CF0424897}" destId="{76C1B875-0E50-4A86-A704-5D1ADC266E53}" srcOrd="3" destOrd="0" presId="urn:microsoft.com/office/officeart/2005/8/layout/hList1"/>
    <dgm:cxn modelId="{2D7D5007-9AE0-4317-993F-C00618520CE6}" type="presParOf" srcId="{96922BB9-B9A3-47C5-A28F-282CF0424897}" destId="{6EF56D2C-84C2-4FEF-87B1-6AFF9F4B4FCD}" srcOrd="4" destOrd="0" presId="urn:microsoft.com/office/officeart/2005/8/layout/hList1"/>
    <dgm:cxn modelId="{5E4CBF94-0398-451F-A0C8-34F94AAA346A}" type="presParOf" srcId="{6EF56D2C-84C2-4FEF-87B1-6AFF9F4B4FCD}" destId="{98555113-064E-471A-91E5-1DDCDA0CF145}" srcOrd="0" destOrd="0" presId="urn:microsoft.com/office/officeart/2005/8/layout/hList1"/>
    <dgm:cxn modelId="{4DCB0AE3-D0B0-4E58-A20D-8D9A3622EBF0}" type="presParOf" srcId="{6EF56D2C-84C2-4FEF-87B1-6AFF9F4B4FCD}" destId="{3D2C0E44-288A-46C8-8F52-92F7CE36AB50}" srcOrd="1" destOrd="0" presId="urn:microsoft.com/office/officeart/2005/8/layout/hList1"/>
    <dgm:cxn modelId="{6FDC10CC-E57E-4E80-9DA2-77497BE31A1A}" type="presParOf" srcId="{96922BB9-B9A3-47C5-A28F-282CF0424897}" destId="{0F2BB207-2C3C-44E7-AC9B-F0F8DF3A94DA}" srcOrd="5" destOrd="0" presId="urn:microsoft.com/office/officeart/2005/8/layout/hList1"/>
    <dgm:cxn modelId="{B2D437B2-CE08-46C6-97A2-5AA576CDC30F}" type="presParOf" srcId="{96922BB9-B9A3-47C5-A28F-282CF0424897}" destId="{500ACC12-3D48-4344-9DC0-13275223C751}" srcOrd="6" destOrd="0" presId="urn:microsoft.com/office/officeart/2005/8/layout/hList1"/>
    <dgm:cxn modelId="{263869AE-FBBE-4336-8E1A-777C7C51C7DB}" type="presParOf" srcId="{500ACC12-3D48-4344-9DC0-13275223C751}" destId="{521CF78C-0068-420D-8186-88B471F99E9E}" srcOrd="0" destOrd="0" presId="urn:microsoft.com/office/officeart/2005/8/layout/hList1"/>
    <dgm:cxn modelId="{A21CFA56-51F4-4A90-B6FB-703D26EBB95D}" type="presParOf" srcId="{500ACC12-3D48-4344-9DC0-13275223C751}" destId="{46E6CCB4-8F3D-45C7-94D1-EAA93A38E912}" srcOrd="1" destOrd="0" presId="urn:microsoft.com/office/officeart/2005/8/layout/hList1"/>
    <dgm:cxn modelId="{3E72FD98-5D25-4FB8-985E-97C23134976D}" type="presParOf" srcId="{96922BB9-B9A3-47C5-A28F-282CF0424897}" destId="{006188D9-14E5-4C10-A826-3584D91CF20A}" srcOrd="7" destOrd="0" presId="urn:microsoft.com/office/officeart/2005/8/layout/hList1"/>
    <dgm:cxn modelId="{87F64C2D-1497-49B6-96C4-805436FB90B9}" type="presParOf" srcId="{96922BB9-B9A3-47C5-A28F-282CF0424897}" destId="{65435A7F-3F0A-4017-9AED-99359ABE8EF0}" srcOrd="8" destOrd="0" presId="urn:microsoft.com/office/officeart/2005/8/layout/hList1"/>
    <dgm:cxn modelId="{02CC2369-668B-48E1-A8B0-8E089F9C88CE}" type="presParOf" srcId="{65435A7F-3F0A-4017-9AED-99359ABE8EF0}" destId="{B05B9A92-D75D-46E2-8247-FE11166F2A05}" srcOrd="0" destOrd="0" presId="urn:microsoft.com/office/officeart/2005/8/layout/hList1"/>
    <dgm:cxn modelId="{CA9800F8-FD1A-44C8-B9DC-32E26D0356AD}" type="presParOf" srcId="{65435A7F-3F0A-4017-9AED-99359ABE8EF0}" destId="{6C96C650-875B-4122-AB71-91EC577C723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3C2DA8-AEA4-4525-8586-AC0268FCDDF1}"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90017200-1C64-43B6-A2D3-AFE01198BBE2}">
      <dgm:prSet custT="1"/>
      <dgm:spPr>
        <a:xfrm>
          <a:off x="0" y="0"/>
          <a:ext cx="2052202" cy="608739"/>
        </a:xfrm>
        <a:prstGeom prst="rect">
          <a:avLst/>
        </a:prstGeom>
        <a:noFill/>
        <a:ln>
          <a:noFill/>
        </a:ln>
        <a:effectLst/>
      </dgm:spPr>
      <dgm:t>
        <a:bodyPr/>
        <a:lstStyle/>
        <a:p>
          <a:pPr>
            <a:lnSpc>
              <a:spcPct val="100000"/>
            </a:lnSpc>
            <a:buNone/>
            <a:defRPr b="1"/>
          </a:pPr>
          <a:r>
            <a:rPr lang="en-US" sz="2800" b="1"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Defining Included Elements</a:t>
          </a:r>
        </a:p>
      </dgm:t>
    </dgm:pt>
    <dgm:pt modelId="{08B49561-2FC0-42B6-93C4-65004A24E1E0}" type="parTrans" cxnId="{41CA3B6B-7B23-46AC-9FF7-CFBDB2B9F24D}">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1B01CB3D-47CB-4093-B72F-998F7C318A2D}" type="sibTrans" cxnId="{41CA3B6B-7B23-46AC-9FF7-CFBDB2B9F24D}">
      <dgm:prSet/>
      <dgm:spPr/>
      <dgm:t>
        <a:bodyPr/>
        <a:lstStyle/>
        <a:p>
          <a:pPr>
            <a:lnSpc>
              <a:spcPct val="100000"/>
            </a:lnSpc>
            <a:defRPr b="1"/>
          </a:pPr>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BDA45277-B872-4755-9E50-67A57DF8136E}">
      <dgm:prSet custT="1"/>
      <dgm:spPr>
        <a:xfrm>
          <a:off x="0" y="608739"/>
          <a:ext cx="2052202" cy="2751131"/>
        </a:xfrm>
        <a:prstGeom prst="rect">
          <a:avLst/>
        </a:prstGeom>
        <a:noFill/>
        <a:ln>
          <a:noFill/>
        </a:ln>
        <a:effectLst/>
      </dgm:spPr>
      <dgm:t>
        <a:bodyPr/>
        <a:lstStyle/>
        <a:p>
          <a:pPr>
            <a:lnSpc>
              <a:spcPct val="100000"/>
            </a:lnSpc>
            <a:buNone/>
          </a:pPr>
          <a:r>
            <a:rPr lang="en-US" sz="28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Specify processes, populations, sites, and timeframes that fall within the project's boundaries for clarity.</a:t>
          </a:r>
        </a:p>
      </dgm:t>
    </dgm:pt>
    <dgm:pt modelId="{B8135263-3F03-4E83-9D48-4F2BDCB03510}" type="parTrans" cxnId="{32F5C9F8-0A85-490C-A121-1C0D376B9A6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32ADDA92-0C15-4E41-A012-8753C80D2126}" type="sibTrans" cxnId="{32F5C9F8-0A85-490C-A121-1C0D376B9A6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5D862AE8-535D-431E-A82D-D425A3FF47DC}">
      <dgm:prSet custT="1"/>
      <dgm:spPr>
        <a:xfrm>
          <a:off x="2257423" y="0"/>
          <a:ext cx="2052202" cy="608739"/>
        </a:xfrm>
        <a:prstGeom prst="rect">
          <a:avLst/>
        </a:prstGeom>
        <a:noFill/>
        <a:ln>
          <a:noFill/>
        </a:ln>
        <a:effectLst/>
      </dgm:spPr>
      <dgm:t>
        <a:bodyPr/>
        <a:lstStyle/>
        <a:p>
          <a:pPr>
            <a:lnSpc>
              <a:spcPct val="100000"/>
            </a:lnSpc>
            <a:buNone/>
            <a:defRPr b="1"/>
          </a:pPr>
          <a:r>
            <a:rPr lang="en-US" sz="2800" b="1"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Excluding Out-of-Scope Items</a:t>
          </a:r>
        </a:p>
      </dgm:t>
    </dgm:pt>
    <dgm:pt modelId="{25A6D376-283D-49BB-9142-4BFE53A7A10B}" type="parTrans" cxnId="{C796DD30-DB48-4D9D-B668-53966047B9A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463779E4-015B-452C-AE06-4236793FF8E9}" type="sibTrans" cxnId="{C796DD30-DB48-4D9D-B668-53966047B9A1}">
      <dgm:prSet/>
      <dgm:spPr/>
      <dgm:t>
        <a:bodyPr/>
        <a:lstStyle/>
        <a:p>
          <a:pPr>
            <a:lnSpc>
              <a:spcPct val="100000"/>
            </a:lnSpc>
            <a:defRPr b="1"/>
          </a:pPr>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9F35D8BB-3031-4C96-96C4-6C7978F78425}">
      <dgm:prSet custT="1"/>
      <dgm:spPr>
        <a:xfrm>
          <a:off x="2257423" y="608739"/>
          <a:ext cx="2052202" cy="2751131"/>
        </a:xfrm>
        <a:prstGeom prst="rect">
          <a:avLst/>
        </a:prstGeom>
        <a:noFill/>
        <a:ln>
          <a:noFill/>
        </a:ln>
        <a:effectLst/>
      </dgm:spPr>
      <dgm:t>
        <a:bodyPr/>
        <a:lstStyle/>
        <a:p>
          <a:pPr>
            <a:lnSpc>
              <a:spcPct val="100000"/>
            </a:lnSpc>
            <a:buNone/>
          </a:pPr>
          <a:r>
            <a:rPr lang="en-US" sz="28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Identify and communicate what is explicitly not included to avoid misunderstandings and scope creep.</a:t>
          </a:r>
        </a:p>
      </dgm:t>
    </dgm:pt>
    <dgm:pt modelId="{B34AD73D-AFBE-48AB-B728-F116C20A3838}" type="parTrans" cxnId="{C3CACB71-91D4-44E4-B688-D0CB621B341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1863AAF8-5702-4F98-AF46-1C5B20B5B3C2}" type="sibTrans" cxnId="{C3CACB71-91D4-44E4-B688-D0CB621B341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1E3AAD41-3D61-4B05-B5D5-9440486D1897}">
      <dgm:prSet custT="1"/>
      <dgm:spPr>
        <a:xfrm>
          <a:off x="4514846" y="0"/>
          <a:ext cx="2052202" cy="608739"/>
        </a:xfrm>
        <a:prstGeom prst="rect">
          <a:avLst/>
        </a:prstGeom>
        <a:noFill/>
        <a:ln>
          <a:noFill/>
        </a:ln>
        <a:effectLst/>
      </dgm:spPr>
      <dgm:t>
        <a:bodyPr/>
        <a:lstStyle/>
        <a:p>
          <a:pPr>
            <a:lnSpc>
              <a:spcPct val="100000"/>
            </a:lnSpc>
            <a:buNone/>
            <a:defRPr b="1"/>
          </a:pPr>
          <a:r>
            <a:rPr lang="en-US" sz="2800" b="1"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Benefits of Clear Scope</a:t>
          </a:r>
        </a:p>
      </dgm:t>
    </dgm:pt>
    <dgm:pt modelId="{010D944C-0016-484E-BB35-420183782B20}" type="parTrans" cxnId="{2DC92FB3-BFD8-461A-86F3-17D4ACBF07BB}">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0CA70B2F-DA04-4654-BB63-0382782246ED}" type="sibTrans" cxnId="{2DC92FB3-BFD8-461A-86F3-17D4ACBF07BB}">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0FD86B59-8099-45D5-8A01-DBBDF84F25B1}">
      <dgm:prSet custT="1"/>
      <dgm:spPr>
        <a:xfrm>
          <a:off x="4514846" y="608739"/>
          <a:ext cx="2052202" cy="2751131"/>
        </a:xfrm>
        <a:prstGeom prst="rect">
          <a:avLst/>
        </a:prstGeom>
        <a:noFill/>
        <a:ln>
          <a:noFill/>
        </a:ln>
        <a:effectLst/>
      </dgm:spPr>
      <dgm:t>
        <a:bodyPr/>
        <a:lstStyle/>
        <a:p>
          <a:pPr>
            <a:lnSpc>
              <a:spcPct val="100000"/>
            </a:lnSpc>
            <a:buNone/>
          </a:pPr>
          <a:r>
            <a:rPr lang="en-US" sz="28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Clear scope prevents scope creep, aligns expectations, and focuses resources on impactful areas.</a:t>
          </a:r>
        </a:p>
      </dgm:t>
    </dgm:pt>
    <dgm:pt modelId="{D3F76533-C6E0-460D-92E4-ACBC745F702A}" type="parTrans" cxnId="{EEF890E3-0EFC-4A59-95EA-3466EB291D5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2819EE4F-9E49-41B1-830F-069F5B6B6D1F}" type="sibTrans" cxnId="{EEF890E3-0EFC-4A59-95EA-3466EB291D5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A266112E-3CCF-4EBA-87D6-181C0FE716F6}" type="pres">
      <dgm:prSet presAssocID="{333C2DA8-AEA4-4525-8586-AC0268FCDDF1}" presName="Name0" presStyleCnt="0">
        <dgm:presLayoutVars>
          <dgm:dir/>
          <dgm:resizeHandles val="exact"/>
        </dgm:presLayoutVars>
      </dgm:prSet>
      <dgm:spPr/>
    </dgm:pt>
    <dgm:pt modelId="{8EA47FBF-32DC-441D-A4B0-006BA315D811}" type="pres">
      <dgm:prSet presAssocID="{90017200-1C64-43B6-A2D3-AFE01198BBE2}" presName="compNode" presStyleCnt="0"/>
      <dgm:spPr/>
    </dgm:pt>
    <dgm:pt modelId="{8DE460D5-40A4-4745-A741-17BDBFCC6A32}" type="pres">
      <dgm:prSet presAssocID="{90017200-1C64-43B6-A2D3-AFE01198BBE2}" presName="pictRect" presStyleLbl="revTx" presStyleIdx="0" presStyleCnt="6">
        <dgm:presLayoutVars>
          <dgm:chMax val="0"/>
          <dgm:bulletEnabled/>
        </dgm:presLayoutVars>
      </dgm:prSet>
      <dgm:spPr/>
    </dgm:pt>
    <dgm:pt modelId="{56E9EE42-3893-426C-A2E2-C0DB8551F660}" type="pres">
      <dgm:prSet presAssocID="{90017200-1C64-43B6-A2D3-AFE01198BBE2}" presName="textRect" presStyleLbl="revTx" presStyleIdx="1" presStyleCnt="6">
        <dgm:presLayoutVars>
          <dgm:bulletEnabled/>
        </dgm:presLayoutVars>
      </dgm:prSet>
      <dgm:spPr/>
    </dgm:pt>
    <dgm:pt modelId="{C34F477F-04F7-4265-B5D7-F82BED981BA4}" type="pres">
      <dgm:prSet presAssocID="{1B01CB3D-47CB-4093-B72F-998F7C318A2D}" presName="sibTrans" presStyleLbl="sibTrans2D1" presStyleIdx="0" presStyleCnt="0"/>
      <dgm:spPr/>
    </dgm:pt>
    <dgm:pt modelId="{F9316B1F-46D5-4EBB-9982-8ED581A6D60D}" type="pres">
      <dgm:prSet presAssocID="{5D862AE8-535D-431E-A82D-D425A3FF47DC}" presName="compNode" presStyleCnt="0"/>
      <dgm:spPr/>
    </dgm:pt>
    <dgm:pt modelId="{CB7B1324-5AD4-4600-B721-E490883F1E9F}" type="pres">
      <dgm:prSet presAssocID="{5D862AE8-535D-431E-A82D-D425A3FF47DC}" presName="pictRect" presStyleLbl="revTx" presStyleIdx="2" presStyleCnt="6">
        <dgm:presLayoutVars>
          <dgm:chMax val="0"/>
          <dgm:bulletEnabled/>
        </dgm:presLayoutVars>
      </dgm:prSet>
      <dgm:spPr/>
    </dgm:pt>
    <dgm:pt modelId="{E866DA11-A905-4416-8C8A-8A58950A07C4}" type="pres">
      <dgm:prSet presAssocID="{5D862AE8-535D-431E-A82D-D425A3FF47DC}" presName="textRect" presStyleLbl="revTx" presStyleIdx="3" presStyleCnt="6">
        <dgm:presLayoutVars>
          <dgm:bulletEnabled/>
        </dgm:presLayoutVars>
      </dgm:prSet>
      <dgm:spPr/>
    </dgm:pt>
    <dgm:pt modelId="{D553CA87-1F2A-4993-8029-F6FD072B9FE1}" type="pres">
      <dgm:prSet presAssocID="{463779E4-015B-452C-AE06-4236793FF8E9}" presName="sibTrans" presStyleLbl="sibTrans2D1" presStyleIdx="0" presStyleCnt="0"/>
      <dgm:spPr/>
    </dgm:pt>
    <dgm:pt modelId="{0DBDCEB6-AF61-42B0-BD94-AE202F7A97B2}" type="pres">
      <dgm:prSet presAssocID="{1E3AAD41-3D61-4B05-B5D5-9440486D1897}" presName="compNode" presStyleCnt="0"/>
      <dgm:spPr/>
    </dgm:pt>
    <dgm:pt modelId="{3B3071F4-7D40-42E8-9895-261578C26529}" type="pres">
      <dgm:prSet presAssocID="{1E3AAD41-3D61-4B05-B5D5-9440486D1897}" presName="pictRect" presStyleLbl="revTx" presStyleIdx="4" presStyleCnt="6">
        <dgm:presLayoutVars>
          <dgm:chMax val="0"/>
          <dgm:bulletEnabled/>
        </dgm:presLayoutVars>
      </dgm:prSet>
      <dgm:spPr/>
    </dgm:pt>
    <dgm:pt modelId="{2FDB3E1B-8CDD-4358-8435-D76C5D148D68}" type="pres">
      <dgm:prSet presAssocID="{1E3AAD41-3D61-4B05-B5D5-9440486D1897}" presName="textRect" presStyleLbl="revTx" presStyleIdx="5" presStyleCnt="6">
        <dgm:presLayoutVars>
          <dgm:bulletEnabled/>
        </dgm:presLayoutVars>
      </dgm:prSet>
      <dgm:spPr/>
    </dgm:pt>
  </dgm:ptLst>
  <dgm:cxnLst>
    <dgm:cxn modelId="{22BAFE02-7D2E-4B10-A295-8F706AC1DA69}" type="presOf" srcId="{463779E4-015B-452C-AE06-4236793FF8E9}" destId="{D553CA87-1F2A-4993-8029-F6FD072B9FE1}" srcOrd="0" destOrd="0" presId="urn:microsoft.com/office/officeart/2024/3/layout/hArchList1"/>
    <dgm:cxn modelId="{F3E5E718-CAF7-4079-9808-E51FE33841B8}" type="presOf" srcId="{1B01CB3D-47CB-4093-B72F-998F7C318A2D}" destId="{C34F477F-04F7-4265-B5D7-F82BED981BA4}" srcOrd="0" destOrd="0" presId="urn:microsoft.com/office/officeart/2024/3/layout/hArchList1"/>
    <dgm:cxn modelId="{C796DD30-DB48-4D9D-B668-53966047B9A1}" srcId="{333C2DA8-AEA4-4525-8586-AC0268FCDDF1}" destId="{5D862AE8-535D-431E-A82D-D425A3FF47DC}" srcOrd="1" destOrd="0" parTransId="{25A6D376-283D-49BB-9142-4BFE53A7A10B}" sibTransId="{463779E4-015B-452C-AE06-4236793FF8E9}"/>
    <dgm:cxn modelId="{13F01D48-6EB8-48BB-9F6B-32771544BAB4}" type="presOf" srcId="{0FD86B59-8099-45D5-8A01-DBBDF84F25B1}" destId="{2FDB3E1B-8CDD-4358-8435-D76C5D148D68}" srcOrd="0" destOrd="0" presId="urn:microsoft.com/office/officeart/2024/3/layout/hArchList1"/>
    <dgm:cxn modelId="{41CA3B6B-7B23-46AC-9FF7-CFBDB2B9F24D}" srcId="{333C2DA8-AEA4-4525-8586-AC0268FCDDF1}" destId="{90017200-1C64-43B6-A2D3-AFE01198BBE2}" srcOrd="0" destOrd="0" parTransId="{08B49561-2FC0-42B6-93C4-65004A24E1E0}" sibTransId="{1B01CB3D-47CB-4093-B72F-998F7C318A2D}"/>
    <dgm:cxn modelId="{B1CCF370-9EA6-4329-982D-7A7D629550D7}" type="presOf" srcId="{BDA45277-B872-4755-9E50-67A57DF8136E}" destId="{56E9EE42-3893-426C-A2E2-C0DB8551F660}" srcOrd="0" destOrd="0" presId="urn:microsoft.com/office/officeart/2024/3/layout/hArchList1"/>
    <dgm:cxn modelId="{C3CACB71-91D4-44E4-B688-D0CB621B3411}" srcId="{5D862AE8-535D-431E-A82D-D425A3FF47DC}" destId="{9F35D8BB-3031-4C96-96C4-6C7978F78425}" srcOrd="0" destOrd="0" parTransId="{B34AD73D-AFBE-48AB-B728-F116C20A3838}" sibTransId="{1863AAF8-5702-4F98-AF46-1C5B20B5B3C2}"/>
    <dgm:cxn modelId="{AEE12C52-0BFE-4F0A-AEDC-022388E3A227}" type="presOf" srcId="{333C2DA8-AEA4-4525-8586-AC0268FCDDF1}" destId="{A266112E-3CCF-4EBA-87D6-181C0FE716F6}" srcOrd="0" destOrd="0" presId="urn:microsoft.com/office/officeart/2024/3/layout/hArchList1"/>
    <dgm:cxn modelId="{C78CBE73-8146-4327-BE2C-6B5750551BBE}" type="presOf" srcId="{5D862AE8-535D-431E-A82D-D425A3FF47DC}" destId="{CB7B1324-5AD4-4600-B721-E490883F1E9F}" srcOrd="0" destOrd="0" presId="urn:microsoft.com/office/officeart/2024/3/layout/hArchList1"/>
    <dgm:cxn modelId="{2DC92FB3-BFD8-461A-86F3-17D4ACBF07BB}" srcId="{333C2DA8-AEA4-4525-8586-AC0268FCDDF1}" destId="{1E3AAD41-3D61-4B05-B5D5-9440486D1897}" srcOrd="2" destOrd="0" parTransId="{010D944C-0016-484E-BB35-420183782B20}" sibTransId="{0CA70B2F-DA04-4654-BB63-0382782246ED}"/>
    <dgm:cxn modelId="{04B715BC-E3FD-4EB2-BA22-95DD59CA93FC}" type="presOf" srcId="{1E3AAD41-3D61-4B05-B5D5-9440486D1897}" destId="{3B3071F4-7D40-42E8-9895-261578C26529}" srcOrd="0" destOrd="0" presId="urn:microsoft.com/office/officeart/2024/3/layout/hArchList1"/>
    <dgm:cxn modelId="{A121B5D9-CA4E-41E6-955E-8606E5C914C2}" type="presOf" srcId="{9F35D8BB-3031-4C96-96C4-6C7978F78425}" destId="{E866DA11-A905-4416-8C8A-8A58950A07C4}" srcOrd="0" destOrd="0" presId="urn:microsoft.com/office/officeart/2024/3/layout/hArchList1"/>
    <dgm:cxn modelId="{EEF890E3-0EFC-4A59-95EA-3466EB291D51}" srcId="{1E3AAD41-3D61-4B05-B5D5-9440486D1897}" destId="{0FD86B59-8099-45D5-8A01-DBBDF84F25B1}" srcOrd="0" destOrd="0" parTransId="{D3F76533-C6E0-460D-92E4-ACBC745F702A}" sibTransId="{2819EE4F-9E49-41B1-830F-069F5B6B6D1F}"/>
    <dgm:cxn modelId="{063B4CE8-C077-4163-A56C-8205D29E2D40}" type="presOf" srcId="{90017200-1C64-43B6-A2D3-AFE01198BBE2}" destId="{8DE460D5-40A4-4745-A741-17BDBFCC6A32}" srcOrd="0" destOrd="0" presId="urn:microsoft.com/office/officeart/2024/3/layout/hArchList1"/>
    <dgm:cxn modelId="{32F5C9F8-0A85-490C-A121-1C0D376B9A61}" srcId="{90017200-1C64-43B6-A2D3-AFE01198BBE2}" destId="{BDA45277-B872-4755-9E50-67A57DF8136E}" srcOrd="0" destOrd="0" parTransId="{B8135263-3F03-4E83-9D48-4F2BDCB03510}" sibTransId="{32ADDA92-0C15-4E41-A012-8753C80D2126}"/>
    <dgm:cxn modelId="{CA820826-E0C8-4DE6-AAB5-1844EB73BCE7}" type="presParOf" srcId="{A266112E-3CCF-4EBA-87D6-181C0FE716F6}" destId="{8EA47FBF-32DC-441D-A4B0-006BA315D811}" srcOrd="0" destOrd="0" presId="urn:microsoft.com/office/officeart/2024/3/layout/hArchList1"/>
    <dgm:cxn modelId="{45CFCAB7-FE80-4272-9362-14AC38D5DAF5}" type="presParOf" srcId="{8EA47FBF-32DC-441D-A4B0-006BA315D811}" destId="{8DE460D5-40A4-4745-A741-17BDBFCC6A32}" srcOrd="0" destOrd="0" presId="urn:microsoft.com/office/officeart/2024/3/layout/hArchList1"/>
    <dgm:cxn modelId="{9E5FC686-D670-430B-83BC-CAB0FD7B302E}" type="presParOf" srcId="{8EA47FBF-32DC-441D-A4B0-006BA315D811}" destId="{56E9EE42-3893-426C-A2E2-C0DB8551F660}" srcOrd="1" destOrd="0" presId="urn:microsoft.com/office/officeart/2024/3/layout/hArchList1"/>
    <dgm:cxn modelId="{998A914A-463B-4B40-BA2C-91BD327E3624}" type="presParOf" srcId="{A266112E-3CCF-4EBA-87D6-181C0FE716F6}" destId="{C34F477F-04F7-4265-B5D7-F82BED981BA4}" srcOrd="1" destOrd="0" presId="urn:microsoft.com/office/officeart/2024/3/layout/hArchList1"/>
    <dgm:cxn modelId="{6710ABDB-0652-444B-9C45-01B2019193B7}" type="presParOf" srcId="{A266112E-3CCF-4EBA-87D6-181C0FE716F6}" destId="{F9316B1F-46D5-4EBB-9982-8ED581A6D60D}" srcOrd="2" destOrd="0" presId="urn:microsoft.com/office/officeart/2024/3/layout/hArchList1"/>
    <dgm:cxn modelId="{FB82173D-1FC1-4140-A63D-23F5C2EDB90F}" type="presParOf" srcId="{F9316B1F-46D5-4EBB-9982-8ED581A6D60D}" destId="{CB7B1324-5AD4-4600-B721-E490883F1E9F}" srcOrd="0" destOrd="0" presId="urn:microsoft.com/office/officeart/2024/3/layout/hArchList1"/>
    <dgm:cxn modelId="{A0A1895C-A1B3-4123-A57A-92E767A2AA22}" type="presParOf" srcId="{F9316B1F-46D5-4EBB-9982-8ED581A6D60D}" destId="{E866DA11-A905-4416-8C8A-8A58950A07C4}" srcOrd="1" destOrd="0" presId="urn:microsoft.com/office/officeart/2024/3/layout/hArchList1"/>
    <dgm:cxn modelId="{06CFC483-BCC4-4B2F-AEA8-17BD430A56C7}" type="presParOf" srcId="{A266112E-3CCF-4EBA-87D6-181C0FE716F6}" destId="{D553CA87-1F2A-4993-8029-F6FD072B9FE1}" srcOrd="3" destOrd="0" presId="urn:microsoft.com/office/officeart/2024/3/layout/hArchList1"/>
    <dgm:cxn modelId="{F8E212C9-8B81-4743-84D2-14E954756127}" type="presParOf" srcId="{A266112E-3CCF-4EBA-87D6-181C0FE716F6}" destId="{0DBDCEB6-AF61-42B0-BD94-AE202F7A97B2}" srcOrd="4" destOrd="0" presId="urn:microsoft.com/office/officeart/2024/3/layout/hArchList1"/>
    <dgm:cxn modelId="{3A34E743-C52B-4F3B-8439-14DC0D92B1C7}" type="presParOf" srcId="{0DBDCEB6-AF61-42B0-BD94-AE202F7A97B2}" destId="{3B3071F4-7D40-42E8-9895-261578C26529}" srcOrd="0" destOrd="0" presId="urn:microsoft.com/office/officeart/2024/3/layout/hArchList1"/>
    <dgm:cxn modelId="{E38ECD9D-65A8-49C1-B398-68375B17B6C9}" type="presParOf" srcId="{0DBDCEB6-AF61-42B0-BD94-AE202F7A97B2}" destId="{2FDB3E1B-8CDD-4358-8435-D76C5D148D68}" srcOrd="1" destOrd="0" presId="urn:microsoft.com/office/officeart/2024/3/layout/hArc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390446-A56A-4377-BE21-1A03563DDFB4}"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E2D49C68-63DC-4240-AABB-A9154854CE29}">
      <dgm:prSet custT="1"/>
      <dgm:spPr/>
      <dgm:t>
        <a:bodyPr/>
        <a:lstStyle/>
        <a:p>
          <a:pPr>
            <a:lnSpc>
              <a:spcPct val="100000"/>
            </a:lnSpc>
            <a:defRPr b="1"/>
          </a:pPr>
          <a:r>
            <a:rPr lang="en-US" sz="2800" dirty="0">
              <a:latin typeface="Calibri" panose="020F0502020204030204" pitchFamily="34" charset="0"/>
              <a:ea typeface="Calibri" panose="020F0502020204030204" pitchFamily="34" charset="0"/>
              <a:cs typeface="Calibri" panose="020F0502020204030204" pitchFamily="34" charset="0"/>
            </a:rPr>
            <a:t>Hard Benefits</a:t>
          </a:r>
        </a:p>
      </dgm:t>
    </dgm:pt>
    <dgm:pt modelId="{9C01E03B-1173-4549-B509-E90BC8F65FB0}" type="parTrans" cxnId="{3967061F-97C8-4945-B2D8-0D3E202D731D}">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3F86EC9A-82C4-41D8-918B-571DB91CD2FB}" type="sibTrans" cxnId="{3967061F-97C8-4945-B2D8-0D3E202D731D}">
      <dgm:prSet/>
      <dgm:spPr/>
      <dgm:t>
        <a:bodyPr/>
        <a:lstStyle/>
        <a:p>
          <a:pPr>
            <a:lnSpc>
              <a:spcPct val="100000"/>
            </a:lnSpc>
            <a:defRPr b="1"/>
          </a:pPr>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9DC64D1F-E3BF-47BE-B83E-BC56ECF694F0}">
      <dgm:prSet custT="1"/>
      <dgm:spPr/>
      <dgm:t>
        <a:bodyPr/>
        <a:lstStyle/>
        <a:p>
          <a:pPr>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Hard benefits are quantifiable outcomes such as cost savings, increased revenue, and cost avoidance from the project.</a:t>
          </a:r>
        </a:p>
      </dgm:t>
    </dgm:pt>
    <dgm:pt modelId="{BC5180C5-87B5-4B17-A4DF-88DFC57F7D9A}" type="parTrans" cxnId="{EF07A223-5501-4D74-8C2F-A72C86A0389F}">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D204715-D6CA-494A-A3B3-195A98A54B43}" type="sibTrans" cxnId="{EF07A223-5501-4D74-8C2F-A72C86A0389F}">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8AF1B25-D971-47E5-9646-0D98A3D81A97}">
      <dgm:prSet custT="1"/>
      <dgm:spPr/>
      <dgm:t>
        <a:bodyPr/>
        <a:lstStyle/>
        <a:p>
          <a:pPr>
            <a:lnSpc>
              <a:spcPct val="100000"/>
            </a:lnSpc>
            <a:defRPr b="1"/>
          </a:pPr>
          <a:r>
            <a:rPr lang="en-US" sz="2800">
              <a:latin typeface="Calibri" panose="020F0502020204030204" pitchFamily="34" charset="0"/>
              <a:ea typeface="Calibri" panose="020F0502020204030204" pitchFamily="34" charset="0"/>
              <a:cs typeface="Calibri" panose="020F0502020204030204" pitchFamily="34" charset="0"/>
            </a:rPr>
            <a:t>Soft Benefits</a:t>
          </a:r>
        </a:p>
      </dgm:t>
    </dgm:pt>
    <dgm:pt modelId="{45BE6AAA-F19C-4D95-AB55-62608A51467C}" type="parTrans" cxnId="{383B7714-ECF7-4176-8ABA-882BBA9143E7}">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F2A93F07-DDCA-4AD6-B591-7F48B0F93161}" type="sibTrans" cxnId="{383B7714-ECF7-4176-8ABA-882BBA9143E7}">
      <dgm:prSet/>
      <dgm:spPr/>
      <dgm:t>
        <a:bodyPr/>
        <a:lstStyle/>
        <a:p>
          <a:pPr>
            <a:lnSpc>
              <a:spcPct val="100000"/>
            </a:lnSpc>
            <a:defRPr b="1"/>
          </a:pPr>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8E10108B-EAE5-4B39-AF60-C0F3292BD9BE}">
      <dgm:prSet custT="1"/>
      <dgm:spPr/>
      <dgm:t>
        <a:bodyPr/>
        <a:lstStyle/>
        <a:p>
          <a:pPr>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Soft benefits include qualitative improvements like enhanced customer or patient experience, staff satisfaction, safety, and reliability.  Also consider retention, prevention of risk and compliance with regulatory requirements.</a:t>
          </a:r>
        </a:p>
      </dgm:t>
    </dgm:pt>
    <dgm:pt modelId="{1C0E72CF-A975-40B0-9018-C05B011D8656}" type="parTrans" cxnId="{DCA872AF-D8E9-4CB9-8C23-1EF9230B8F4E}">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BDB1939D-83CA-4467-BBDE-1E6C5E082FC8}" type="sibTrans" cxnId="{DCA872AF-D8E9-4CB9-8C23-1EF9230B8F4E}">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8CE89714-C387-4B35-8AE8-46AADA2CBE93}">
      <dgm:prSet custT="1"/>
      <dgm:spPr/>
      <dgm:t>
        <a:bodyPr/>
        <a:lstStyle/>
        <a:p>
          <a:pPr>
            <a:lnSpc>
              <a:spcPct val="100000"/>
            </a:lnSpc>
            <a:defRPr b="1"/>
          </a:pPr>
          <a:r>
            <a:rPr lang="en-US" sz="2800">
              <a:latin typeface="Calibri" panose="020F0502020204030204" pitchFamily="34" charset="0"/>
              <a:ea typeface="Calibri" panose="020F0502020204030204" pitchFamily="34" charset="0"/>
              <a:cs typeface="Calibri" panose="020F0502020204030204" pitchFamily="34" charset="0"/>
            </a:rPr>
            <a:t>Comprehensive Value Understanding</a:t>
          </a:r>
        </a:p>
      </dgm:t>
    </dgm:pt>
    <dgm:pt modelId="{9627B08F-88B0-4CAC-AD04-493972DF72F5}" type="parTrans" cxnId="{FCB4E926-7961-4794-B734-EF5772672499}">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57DAA3F-C2EA-42D3-A9D0-7577CEBDDBB1}" type="sibTrans" cxnId="{FCB4E926-7961-4794-B734-EF5772672499}">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4D4EE893-B057-40DC-A34D-CEEA0CBEE2F7}">
      <dgm:prSet custT="1"/>
      <dgm:spPr/>
      <dgm:t>
        <a:bodyPr/>
        <a:lstStyle/>
        <a:p>
          <a:pPr>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Distinguishing hard and soft benefits helps in fully understanding the project's value to secure executive support.  A Threat vs Opportunity Matrix can help the team think through the benefits at the start of the project.</a:t>
          </a:r>
        </a:p>
      </dgm:t>
    </dgm:pt>
    <dgm:pt modelId="{C031D292-D05E-40C4-A264-F7B1F4108569}" type="parTrans" cxnId="{57CD565A-ACD2-4882-8296-BA5FA9329934}">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7BC5D5DE-73BF-48D2-9E5B-1894CEAD182E}" type="sibTrans" cxnId="{57CD565A-ACD2-4882-8296-BA5FA9329934}">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BDBBC324-7680-4B6A-AEFF-36021D080BEB}" type="pres">
      <dgm:prSet presAssocID="{4E390446-A56A-4377-BE21-1A03563DDFB4}" presName="Name0" presStyleCnt="0">
        <dgm:presLayoutVars>
          <dgm:dir/>
          <dgm:resizeHandles val="exact"/>
        </dgm:presLayoutVars>
      </dgm:prSet>
      <dgm:spPr/>
    </dgm:pt>
    <dgm:pt modelId="{CB6D3CA6-134B-47F3-8DFA-36E63C3385AF}" type="pres">
      <dgm:prSet presAssocID="{E2D49C68-63DC-4240-AABB-A9154854CE29}" presName="compNode" presStyleCnt="0"/>
      <dgm:spPr/>
    </dgm:pt>
    <dgm:pt modelId="{03077387-75D3-4AC5-B4D8-AB5B79553B9D}" type="pres">
      <dgm:prSet presAssocID="{E2D49C68-63DC-4240-AABB-A9154854CE29}" presName="pictRect" presStyleLbl="revTx" presStyleIdx="0" presStyleCnt="6">
        <dgm:presLayoutVars>
          <dgm:chMax val="0"/>
          <dgm:bulletEnabled/>
        </dgm:presLayoutVars>
      </dgm:prSet>
      <dgm:spPr/>
    </dgm:pt>
    <dgm:pt modelId="{12F771DD-249A-46E7-9B7C-5860CF3F389D}" type="pres">
      <dgm:prSet presAssocID="{E2D49C68-63DC-4240-AABB-A9154854CE29}" presName="textRect" presStyleLbl="revTx" presStyleIdx="1" presStyleCnt="6">
        <dgm:presLayoutVars>
          <dgm:bulletEnabled/>
        </dgm:presLayoutVars>
      </dgm:prSet>
      <dgm:spPr/>
    </dgm:pt>
    <dgm:pt modelId="{5179278A-1463-42BE-BC15-6DE762786CA0}" type="pres">
      <dgm:prSet presAssocID="{3F86EC9A-82C4-41D8-918B-571DB91CD2FB}" presName="sibTrans" presStyleLbl="sibTrans2D1" presStyleIdx="0" presStyleCnt="0"/>
      <dgm:spPr/>
    </dgm:pt>
    <dgm:pt modelId="{5940E77E-E744-4070-A72B-8F1456427284}" type="pres">
      <dgm:prSet presAssocID="{D8AF1B25-D971-47E5-9646-0D98A3D81A97}" presName="compNode" presStyleCnt="0"/>
      <dgm:spPr/>
    </dgm:pt>
    <dgm:pt modelId="{ABFE8B53-04BE-4865-B374-DE1B5E46A844}" type="pres">
      <dgm:prSet presAssocID="{D8AF1B25-D971-47E5-9646-0D98A3D81A97}" presName="pictRect" presStyleLbl="revTx" presStyleIdx="2" presStyleCnt="6">
        <dgm:presLayoutVars>
          <dgm:chMax val="0"/>
          <dgm:bulletEnabled/>
        </dgm:presLayoutVars>
      </dgm:prSet>
      <dgm:spPr/>
    </dgm:pt>
    <dgm:pt modelId="{AA7AB970-6169-47BC-A667-B0B3A32B0F81}" type="pres">
      <dgm:prSet presAssocID="{D8AF1B25-D971-47E5-9646-0D98A3D81A97}" presName="textRect" presStyleLbl="revTx" presStyleIdx="3" presStyleCnt="6">
        <dgm:presLayoutVars>
          <dgm:bulletEnabled/>
        </dgm:presLayoutVars>
      </dgm:prSet>
      <dgm:spPr/>
    </dgm:pt>
    <dgm:pt modelId="{07BE1E39-DCCF-4810-B8E2-65677C7A32F5}" type="pres">
      <dgm:prSet presAssocID="{F2A93F07-DDCA-4AD6-B591-7F48B0F93161}" presName="sibTrans" presStyleLbl="sibTrans2D1" presStyleIdx="0" presStyleCnt="0"/>
      <dgm:spPr/>
    </dgm:pt>
    <dgm:pt modelId="{B0BA0EE1-754D-4A9F-9598-D191C8634D5F}" type="pres">
      <dgm:prSet presAssocID="{8CE89714-C387-4B35-8AE8-46AADA2CBE93}" presName="compNode" presStyleCnt="0"/>
      <dgm:spPr/>
    </dgm:pt>
    <dgm:pt modelId="{66A003FF-1CE8-4BC4-87D7-25324062ED55}" type="pres">
      <dgm:prSet presAssocID="{8CE89714-C387-4B35-8AE8-46AADA2CBE93}" presName="pictRect" presStyleLbl="revTx" presStyleIdx="4" presStyleCnt="6">
        <dgm:presLayoutVars>
          <dgm:chMax val="0"/>
          <dgm:bulletEnabled/>
        </dgm:presLayoutVars>
      </dgm:prSet>
      <dgm:spPr/>
    </dgm:pt>
    <dgm:pt modelId="{A3C0FDB1-31C5-48AF-8D31-F9C51074DCEC}" type="pres">
      <dgm:prSet presAssocID="{8CE89714-C387-4B35-8AE8-46AADA2CBE93}" presName="textRect" presStyleLbl="revTx" presStyleIdx="5" presStyleCnt="6">
        <dgm:presLayoutVars>
          <dgm:bulletEnabled/>
        </dgm:presLayoutVars>
      </dgm:prSet>
      <dgm:spPr/>
    </dgm:pt>
  </dgm:ptLst>
  <dgm:cxnLst>
    <dgm:cxn modelId="{F0663206-AB10-4F94-9805-BE03D504F908}" type="presOf" srcId="{8CE89714-C387-4B35-8AE8-46AADA2CBE93}" destId="{66A003FF-1CE8-4BC4-87D7-25324062ED55}" srcOrd="0" destOrd="0" presId="urn:microsoft.com/office/officeart/2024/3/layout/hArchList1"/>
    <dgm:cxn modelId="{383B7714-ECF7-4176-8ABA-882BBA9143E7}" srcId="{4E390446-A56A-4377-BE21-1A03563DDFB4}" destId="{D8AF1B25-D971-47E5-9646-0D98A3D81A97}" srcOrd="1" destOrd="0" parTransId="{45BE6AAA-F19C-4D95-AB55-62608A51467C}" sibTransId="{F2A93F07-DDCA-4AD6-B591-7F48B0F93161}"/>
    <dgm:cxn modelId="{3967061F-97C8-4945-B2D8-0D3E202D731D}" srcId="{4E390446-A56A-4377-BE21-1A03563DDFB4}" destId="{E2D49C68-63DC-4240-AABB-A9154854CE29}" srcOrd="0" destOrd="0" parTransId="{9C01E03B-1173-4549-B509-E90BC8F65FB0}" sibTransId="{3F86EC9A-82C4-41D8-918B-571DB91CD2FB}"/>
    <dgm:cxn modelId="{EF07A223-5501-4D74-8C2F-A72C86A0389F}" srcId="{E2D49C68-63DC-4240-AABB-A9154854CE29}" destId="{9DC64D1F-E3BF-47BE-B83E-BC56ECF694F0}" srcOrd="0" destOrd="0" parTransId="{BC5180C5-87B5-4B17-A4DF-88DFC57F7D9A}" sibTransId="{DD204715-D6CA-494A-A3B3-195A98A54B43}"/>
    <dgm:cxn modelId="{FEAFBB26-CCB5-4612-B11B-AFF0449D9BF4}" type="presOf" srcId="{E2D49C68-63DC-4240-AABB-A9154854CE29}" destId="{03077387-75D3-4AC5-B4D8-AB5B79553B9D}" srcOrd="0" destOrd="0" presId="urn:microsoft.com/office/officeart/2024/3/layout/hArchList1"/>
    <dgm:cxn modelId="{FCB4E926-7961-4794-B734-EF5772672499}" srcId="{4E390446-A56A-4377-BE21-1A03563DDFB4}" destId="{8CE89714-C387-4B35-8AE8-46AADA2CBE93}" srcOrd="2" destOrd="0" parTransId="{9627B08F-88B0-4CAC-AD04-493972DF72F5}" sibTransId="{D57DAA3F-C2EA-42D3-A9D0-7577CEBDDBB1}"/>
    <dgm:cxn modelId="{57CD565A-ACD2-4882-8296-BA5FA9329934}" srcId="{8CE89714-C387-4B35-8AE8-46AADA2CBE93}" destId="{4D4EE893-B057-40DC-A34D-CEEA0CBEE2F7}" srcOrd="0" destOrd="0" parTransId="{C031D292-D05E-40C4-A264-F7B1F4108569}" sibTransId="{7BC5D5DE-73BF-48D2-9E5B-1894CEAD182E}"/>
    <dgm:cxn modelId="{CFC1F25A-0D70-4720-BB47-A058140613EF}" type="presOf" srcId="{3F86EC9A-82C4-41D8-918B-571DB91CD2FB}" destId="{5179278A-1463-42BE-BC15-6DE762786CA0}" srcOrd="0" destOrd="0" presId="urn:microsoft.com/office/officeart/2024/3/layout/hArchList1"/>
    <dgm:cxn modelId="{3468D280-5224-41B3-9B84-91D2051D3BA2}" type="presOf" srcId="{8E10108B-EAE5-4B39-AF60-C0F3292BD9BE}" destId="{AA7AB970-6169-47BC-A667-B0B3A32B0F81}" srcOrd="0" destOrd="0" presId="urn:microsoft.com/office/officeart/2024/3/layout/hArchList1"/>
    <dgm:cxn modelId="{AED5DB99-642E-4143-A72C-B0FF29D5FCEE}" type="presOf" srcId="{D8AF1B25-D971-47E5-9646-0D98A3D81A97}" destId="{ABFE8B53-04BE-4865-B374-DE1B5E46A844}" srcOrd="0" destOrd="0" presId="urn:microsoft.com/office/officeart/2024/3/layout/hArchList1"/>
    <dgm:cxn modelId="{73ACC59D-B105-4C20-81F2-A4615C9554F4}" type="presOf" srcId="{F2A93F07-DDCA-4AD6-B591-7F48B0F93161}" destId="{07BE1E39-DCCF-4810-B8E2-65677C7A32F5}" srcOrd="0" destOrd="0" presId="urn:microsoft.com/office/officeart/2024/3/layout/hArchList1"/>
    <dgm:cxn modelId="{DCA872AF-D8E9-4CB9-8C23-1EF9230B8F4E}" srcId="{D8AF1B25-D971-47E5-9646-0D98A3D81A97}" destId="{8E10108B-EAE5-4B39-AF60-C0F3292BD9BE}" srcOrd="0" destOrd="0" parTransId="{1C0E72CF-A975-40B0-9018-C05B011D8656}" sibTransId="{BDB1939D-83CA-4467-BBDE-1E6C5E082FC8}"/>
    <dgm:cxn modelId="{85DF19CB-1830-42C8-9173-95FFA0D26D41}" type="presOf" srcId="{4E390446-A56A-4377-BE21-1A03563DDFB4}" destId="{BDBBC324-7680-4B6A-AEFF-36021D080BEB}" srcOrd="0" destOrd="0" presId="urn:microsoft.com/office/officeart/2024/3/layout/hArchList1"/>
    <dgm:cxn modelId="{5C44D0DC-1703-46D9-9AE6-B454DE30C4B9}" type="presOf" srcId="{4D4EE893-B057-40DC-A34D-CEEA0CBEE2F7}" destId="{A3C0FDB1-31C5-48AF-8D31-F9C51074DCEC}" srcOrd="0" destOrd="0" presId="urn:microsoft.com/office/officeart/2024/3/layout/hArchList1"/>
    <dgm:cxn modelId="{595225E4-E836-42FE-A3F8-D9F3BE95EB7B}" type="presOf" srcId="{9DC64D1F-E3BF-47BE-B83E-BC56ECF694F0}" destId="{12F771DD-249A-46E7-9B7C-5860CF3F389D}" srcOrd="0" destOrd="0" presId="urn:microsoft.com/office/officeart/2024/3/layout/hArchList1"/>
    <dgm:cxn modelId="{42CFC8AD-93EC-4412-A8A5-30504FEF863F}" type="presParOf" srcId="{BDBBC324-7680-4B6A-AEFF-36021D080BEB}" destId="{CB6D3CA6-134B-47F3-8DFA-36E63C3385AF}" srcOrd="0" destOrd="0" presId="urn:microsoft.com/office/officeart/2024/3/layout/hArchList1"/>
    <dgm:cxn modelId="{F1A12079-68B0-4425-BD2D-8307F87C52B3}" type="presParOf" srcId="{CB6D3CA6-134B-47F3-8DFA-36E63C3385AF}" destId="{03077387-75D3-4AC5-B4D8-AB5B79553B9D}" srcOrd="0" destOrd="0" presId="urn:microsoft.com/office/officeart/2024/3/layout/hArchList1"/>
    <dgm:cxn modelId="{02B3EDAD-890D-4310-8B44-D13DA91C028A}" type="presParOf" srcId="{CB6D3CA6-134B-47F3-8DFA-36E63C3385AF}" destId="{12F771DD-249A-46E7-9B7C-5860CF3F389D}" srcOrd="1" destOrd="0" presId="urn:microsoft.com/office/officeart/2024/3/layout/hArchList1"/>
    <dgm:cxn modelId="{1EE8B0DC-C1E6-4CA3-B504-3E53C396273A}" type="presParOf" srcId="{BDBBC324-7680-4B6A-AEFF-36021D080BEB}" destId="{5179278A-1463-42BE-BC15-6DE762786CA0}" srcOrd="1" destOrd="0" presId="urn:microsoft.com/office/officeart/2024/3/layout/hArchList1"/>
    <dgm:cxn modelId="{0212A21F-1023-47E3-8C5F-C4E4875B4F15}" type="presParOf" srcId="{BDBBC324-7680-4B6A-AEFF-36021D080BEB}" destId="{5940E77E-E744-4070-A72B-8F1456427284}" srcOrd="2" destOrd="0" presId="urn:microsoft.com/office/officeart/2024/3/layout/hArchList1"/>
    <dgm:cxn modelId="{CB43BC30-885E-48CD-A411-31172A3B803F}" type="presParOf" srcId="{5940E77E-E744-4070-A72B-8F1456427284}" destId="{ABFE8B53-04BE-4865-B374-DE1B5E46A844}" srcOrd="0" destOrd="0" presId="urn:microsoft.com/office/officeart/2024/3/layout/hArchList1"/>
    <dgm:cxn modelId="{40732005-4F24-42BF-B0E6-19235AE06014}" type="presParOf" srcId="{5940E77E-E744-4070-A72B-8F1456427284}" destId="{AA7AB970-6169-47BC-A667-B0B3A32B0F81}" srcOrd="1" destOrd="0" presId="urn:microsoft.com/office/officeart/2024/3/layout/hArchList1"/>
    <dgm:cxn modelId="{CEE4423E-3B1D-46AE-A2DB-AF003F842CBE}" type="presParOf" srcId="{BDBBC324-7680-4B6A-AEFF-36021D080BEB}" destId="{07BE1E39-DCCF-4810-B8E2-65677C7A32F5}" srcOrd="3" destOrd="0" presId="urn:microsoft.com/office/officeart/2024/3/layout/hArchList1"/>
    <dgm:cxn modelId="{F0C00A70-EB19-4E39-9181-AEFA7611C279}" type="presParOf" srcId="{BDBBC324-7680-4B6A-AEFF-36021D080BEB}" destId="{B0BA0EE1-754D-4A9F-9598-D191C8634D5F}" srcOrd="4" destOrd="0" presId="urn:microsoft.com/office/officeart/2024/3/layout/hArchList1"/>
    <dgm:cxn modelId="{20E8AD4C-31EE-4DED-962D-5B97CC4B356A}" type="presParOf" srcId="{B0BA0EE1-754D-4A9F-9598-D191C8634D5F}" destId="{66A003FF-1CE8-4BC4-87D7-25324062ED55}" srcOrd="0" destOrd="0" presId="urn:microsoft.com/office/officeart/2024/3/layout/hArchList1"/>
    <dgm:cxn modelId="{F44853DB-5026-4EA5-90DA-9D154F337890}" type="presParOf" srcId="{B0BA0EE1-754D-4A9F-9598-D191C8634D5F}" destId="{A3C0FDB1-31C5-48AF-8D31-F9C51074DCEC}" srcOrd="1" destOrd="0" presId="urn:microsoft.com/office/officeart/2024/3/layout/hArc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025E05-5000-47C8-BDA5-D86EC95168C4}"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58FCCFD5-EC2D-44F9-A1A1-F20B663B02C4}">
      <dgm:prSet phldrT="[Text]" custT="1"/>
      <dgm:spPr>
        <a:xfrm>
          <a:off x="1934992" y="239114"/>
          <a:ext cx="1471472" cy="1471472"/>
        </a:xfrm>
        <a:prstGeom prst="roundRect">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1400">
              <a:solidFill>
                <a:sysClr val="window" lastClr="FFFFFF"/>
              </a:solidFill>
              <a:latin typeface="Calibri" panose="020F0502020204030204" pitchFamily="34" charset="0"/>
              <a:ea typeface="Calibri" panose="020F0502020204030204" pitchFamily="34" charset="0"/>
              <a:cs typeface="Calibri" panose="020F0502020204030204" pitchFamily="34" charset="0"/>
            </a:rPr>
            <a:t>Short Term Threat</a:t>
          </a:r>
        </a:p>
        <a:p>
          <a:pPr>
            <a:buNone/>
          </a:pPr>
          <a:r>
            <a:rPr lang="en-US" sz="1400" i="1">
              <a:solidFill>
                <a:sysClr val="window" lastClr="FFFFFF"/>
              </a:solidFill>
              <a:latin typeface="Calibri" panose="020F0502020204030204" pitchFamily="34" charset="0"/>
              <a:ea typeface="Calibri" panose="020F0502020204030204" pitchFamily="34" charset="0"/>
              <a:cs typeface="Calibri" panose="020F0502020204030204" pitchFamily="34" charset="0"/>
            </a:rPr>
            <a:t>What might happen if the problem isn’t fixed soon?</a:t>
          </a:r>
        </a:p>
      </dgm:t>
    </dgm:pt>
    <dgm:pt modelId="{C4C9D997-731C-405E-93C7-F1EB257ED87E}" type="parTrans" cxnId="{251F8C7F-6EA8-4878-ADEA-CD855EAB6D02}">
      <dgm:prSet/>
      <dgm:spPr/>
      <dgm:t>
        <a:bodyPr/>
        <a:lstStyle/>
        <a:p>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42D88DD1-87A8-4A3E-900C-3DB5A4E5A807}" type="sibTrans" cxnId="{251F8C7F-6EA8-4878-ADEA-CD855EAB6D02}">
      <dgm:prSet/>
      <dgm:spPr/>
      <dgm:t>
        <a:bodyPr/>
        <a:lstStyle/>
        <a:p>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391C973A-36DA-4C4C-A3F5-2BFAAA2C5E43}">
      <dgm:prSet phldrT="[Text]" custT="1"/>
      <dgm:spPr>
        <a:xfrm>
          <a:off x="3663972" y="239114"/>
          <a:ext cx="1471472" cy="1471472"/>
        </a:xfrm>
        <a:prstGeom prst="roundRect">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1400">
              <a:solidFill>
                <a:sysClr val="window" lastClr="FFFFFF"/>
              </a:solidFill>
              <a:latin typeface="Calibri" panose="020F0502020204030204" pitchFamily="34" charset="0"/>
              <a:ea typeface="Calibri" panose="020F0502020204030204" pitchFamily="34" charset="0"/>
              <a:cs typeface="Calibri" panose="020F0502020204030204" pitchFamily="34" charset="0"/>
            </a:rPr>
            <a:t>Short Term Opportunity</a:t>
          </a:r>
        </a:p>
        <a:p>
          <a:pPr>
            <a:buNone/>
          </a:pPr>
          <a:r>
            <a:rPr lang="en-US" sz="1400" i="1">
              <a:solidFill>
                <a:sysClr val="window" lastClr="FFFFFF"/>
              </a:solidFill>
              <a:latin typeface="Calibri" panose="020F0502020204030204" pitchFamily="34" charset="0"/>
              <a:ea typeface="Calibri" panose="020F0502020204030204" pitchFamily="34" charset="0"/>
              <a:cs typeface="Calibri" panose="020F0502020204030204" pitchFamily="34" charset="0"/>
            </a:rPr>
            <a:t>What can be gained from fixing the problem?</a:t>
          </a:r>
          <a:endParaRPr lang="en-US" sz="1400">
            <a:solidFill>
              <a:sysClr val="window" lastClr="FFFFFF"/>
            </a:solidFill>
            <a:latin typeface="Calibri" panose="020F0502020204030204" pitchFamily="34" charset="0"/>
            <a:ea typeface="Calibri" panose="020F0502020204030204" pitchFamily="34" charset="0"/>
            <a:cs typeface="Calibri" panose="020F0502020204030204" pitchFamily="34" charset="0"/>
          </a:endParaRPr>
        </a:p>
      </dgm:t>
    </dgm:pt>
    <dgm:pt modelId="{01990D0D-6739-4449-93C5-058C380CF5FB}" type="parTrans" cxnId="{C7DC223B-7A71-4B64-A1BC-E577B6023679}">
      <dgm:prSet/>
      <dgm:spPr/>
      <dgm:t>
        <a:bodyPr/>
        <a:lstStyle/>
        <a:p>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B830D269-9831-496F-9802-210B579B2DBE}" type="sibTrans" cxnId="{C7DC223B-7A71-4B64-A1BC-E577B6023679}">
      <dgm:prSet/>
      <dgm:spPr/>
      <dgm:t>
        <a:bodyPr/>
        <a:lstStyle/>
        <a:p>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760734CC-8C25-4318-8475-42A13AE9158A}">
      <dgm:prSet phldrT="[Text]" custT="1"/>
      <dgm:spPr>
        <a:xfrm>
          <a:off x="1934992" y="1968093"/>
          <a:ext cx="1471472" cy="1471472"/>
        </a:xfrm>
        <a:prstGeom prst="roundRect">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1400">
              <a:solidFill>
                <a:sysClr val="window" lastClr="FFFFFF"/>
              </a:solidFill>
              <a:latin typeface="Calibri" panose="020F0502020204030204" pitchFamily="34" charset="0"/>
              <a:ea typeface="Calibri" panose="020F0502020204030204" pitchFamily="34" charset="0"/>
              <a:cs typeface="Calibri" panose="020F0502020204030204" pitchFamily="34" charset="0"/>
            </a:rPr>
            <a:t>Long Term Threat</a:t>
          </a:r>
        </a:p>
      </dgm:t>
    </dgm:pt>
    <dgm:pt modelId="{3B2EAA64-48A2-4ABA-9F6A-7A8B87A27E1E}" type="parTrans" cxnId="{2BD7C743-7C77-4CF6-835D-B445A8DBF31E}">
      <dgm:prSet/>
      <dgm:spPr/>
      <dgm:t>
        <a:bodyPr/>
        <a:lstStyle/>
        <a:p>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B02850B8-18DD-4781-A96A-746EF1125DEC}" type="sibTrans" cxnId="{2BD7C743-7C77-4CF6-835D-B445A8DBF31E}">
      <dgm:prSet/>
      <dgm:spPr/>
      <dgm:t>
        <a:bodyPr/>
        <a:lstStyle/>
        <a:p>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D4C0FB83-5D9E-426C-BD18-5F55E69EE564}">
      <dgm:prSet phldrT="[Text]" custT="1"/>
      <dgm:spPr>
        <a:xfrm>
          <a:off x="3663972" y="1968093"/>
          <a:ext cx="1471472" cy="1471472"/>
        </a:xfrm>
        <a:prstGeom prst="roundRect">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1400">
              <a:solidFill>
                <a:sysClr val="window" lastClr="FFFFFF"/>
              </a:solidFill>
              <a:latin typeface="Calibri" panose="020F0502020204030204" pitchFamily="34" charset="0"/>
              <a:ea typeface="Calibri" panose="020F0502020204030204" pitchFamily="34" charset="0"/>
              <a:cs typeface="Calibri" panose="020F0502020204030204" pitchFamily="34" charset="0"/>
            </a:rPr>
            <a:t>Long Term Opportunity </a:t>
          </a:r>
        </a:p>
      </dgm:t>
    </dgm:pt>
    <dgm:pt modelId="{BF1831E2-0C63-422C-B413-6AC36FEF0E39}" type="parTrans" cxnId="{2C25153E-FB24-4BC7-B0D5-DC50E1DC1D46}">
      <dgm:prSet/>
      <dgm:spPr/>
      <dgm:t>
        <a:bodyPr/>
        <a:lstStyle/>
        <a:p>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3C5FB513-77F6-4233-A3CC-5A806134E7CE}" type="sibTrans" cxnId="{2C25153E-FB24-4BC7-B0D5-DC50E1DC1D46}">
      <dgm:prSet/>
      <dgm:spPr/>
      <dgm:t>
        <a:bodyPr/>
        <a:lstStyle/>
        <a:p>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A8D1B6BD-E22B-4B8D-9EDB-DC6499985956}" type="pres">
      <dgm:prSet presAssocID="{80025E05-5000-47C8-BDA5-D86EC95168C4}" presName="matrix" presStyleCnt="0">
        <dgm:presLayoutVars>
          <dgm:chMax val="1"/>
          <dgm:dir/>
          <dgm:resizeHandles val="exact"/>
        </dgm:presLayoutVars>
      </dgm:prSet>
      <dgm:spPr/>
    </dgm:pt>
    <dgm:pt modelId="{53C6B609-9B2F-4FF0-9077-CF637EFD00AE}" type="pres">
      <dgm:prSet presAssocID="{80025E05-5000-47C8-BDA5-D86EC95168C4}" presName="axisShape" presStyleLbl="bgShp" presStyleIdx="0" presStyleCnt="1"/>
      <dgm:spPr>
        <a:xfrm>
          <a:off x="1695878" y="0"/>
          <a:ext cx="3678680" cy="3678680"/>
        </a:xfrm>
        <a:prstGeom prst="quadArrow">
          <a:avLst>
            <a:gd name="adj1" fmla="val 2000"/>
            <a:gd name="adj2" fmla="val 4000"/>
            <a:gd name="adj3" fmla="val 5000"/>
          </a:avLst>
        </a:prstGeom>
        <a:solidFill>
          <a:srgbClr val="3D5A80">
            <a:tint val="40000"/>
            <a:hueOff val="0"/>
            <a:satOff val="0"/>
            <a:lumOff val="0"/>
            <a:alphaOff val="0"/>
          </a:srgbClr>
        </a:solidFill>
        <a:ln>
          <a:noFill/>
        </a:ln>
        <a:effectLst/>
      </dgm:spPr>
    </dgm:pt>
    <dgm:pt modelId="{21C10CDF-1753-4FC9-99AB-FB39A0EA3CD1}" type="pres">
      <dgm:prSet presAssocID="{80025E05-5000-47C8-BDA5-D86EC95168C4}" presName="rect1" presStyleLbl="node1" presStyleIdx="0" presStyleCnt="4">
        <dgm:presLayoutVars>
          <dgm:chMax val="0"/>
          <dgm:chPref val="0"/>
          <dgm:bulletEnabled val="1"/>
        </dgm:presLayoutVars>
      </dgm:prSet>
      <dgm:spPr/>
    </dgm:pt>
    <dgm:pt modelId="{92B66CFE-3BD1-4ABD-B3F8-B8AAD82C5EEC}" type="pres">
      <dgm:prSet presAssocID="{80025E05-5000-47C8-BDA5-D86EC95168C4}" presName="rect2" presStyleLbl="node1" presStyleIdx="1" presStyleCnt="4">
        <dgm:presLayoutVars>
          <dgm:chMax val="0"/>
          <dgm:chPref val="0"/>
          <dgm:bulletEnabled val="1"/>
        </dgm:presLayoutVars>
      </dgm:prSet>
      <dgm:spPr/>
    </dgm:pt>
    <dgm:pt modelId="{C22CB488-3EC7-4913-8A31-5E189224F333}" type="pres">
      <dgm:prSet presAssocID="{80025E05-5000-47C8-BDA5-D86EC95168C4}" presName="rect3" presStyleLbl="node1" presStyleIdx="2" presStyleCnt="4">
        <dgm:presLayoutVars>
          <dgm:chMax val="0"/>
          <dgm:chPref val="0"/>
          <dgm:bulletEnabled val="1"/>
        </dgm:presLayoutVars>
      </dgm:prSet>
      <dgm:spPr/>
    </dgm:pt>
    <dgm:pt modelId="{13492705-B5CB-4F3C-92AB-DF37DCBB031C}" type="pres">
      <dgm:prSet presAssocID="{80025E05-5000-47C8-BDA5-D86EC95168C4}" presName="rect4" presStyleLbl="node1" presStyleIdx="3" presStyleCnt="4">
        <dgm:presLayoutVars>
          <dgm:chMax val="0"/>
          <dgm:chPref val="0"/>
          <dgm:bulletEnabled val="1"/>
        </dgm:presLayoutVars>
      </dgm:prSet>
      <dgm:spPr/>
    </dgm:pt>
  </dgm:ptLst>
  <dgm:cxnLst>
    <dgm:cxn modelId="{C7DC223B-7A71-4B64-A1BC-E577B6023679}" srcId="{80025E05-5000-47C8-BDA5-D86EC95168C4}" destId="{391C973A-36DA-4C4C-A3F5-2BFAAA2C5E43}" srcOrd="1" destOrd="0" parTransId="{01990D0D-6739-4449-93C5-058C380CF5FB}" sibTransId="{B830D269-9831-496F-9802-210B579B2DBE}"/>
    <dgm:cxn modelId="{2C25153E-FB24-4BC7-B0D5-DC50E1DC1D46}" srcId="{80025E05-5000-47C8-BDA5-D86EC95168C4}" destId="{D4C0FB83-5D9E-426C-BD18-5F55E69EE564}" srcOrd="3" destOrd="0" parTransId="{BF1831E2-0C63-422C-B413-6AC36FEF0E39}" sibTransId="{3C5FB513-77F6-4233-A3CC-5A806134E7CE}"/>
    <dgm:cxn modelId="{2BD7C743-7C77-4CF6-835D-B445A8DBF31E}" srcId="{80025E05-5000-47C8-BDA5-D86EC95168C4}" destId="{760734CC-8C25-4318-8475-42A13AE9158A}" srcOrd="2" destOrd="0" parTransId="{3B2EAA64-48A2-4ABA-9F6A-7A8B87A27E1E}" sibTransId="{B02850B8-18DD-4781-A96A-746EF1125DEC}"/>
    <dgm:cxn modelId="{251F8C7F-6EA8-4878-ADEA-CD855EAB6D02}" srcId="{80025E05-5000-47C8-BDA5-D86EC95168C4}" destId="{58FCCFD5-EC2D-44F9-A1A1-F20B663B02C4}" srcOrd="0" destOrd="0" parTransId="{C4C9D997-731C-405E-93C7-F1EB257ED87E}" sibTransId="{42D88DD1-87A8-4A3E-900C-3DB5A4E5A807}"/>
    <dgm:cxn modelId="{9D20089E-9FAD-4AB9-BCFD-2679F0C4FA77}" type="presOf" srcId="{D4C0FB83-5D9E-426C-BD18-5F55E69EE564}" destId="{13492705-B5CB-4F3C-92AB-DF37DCBB031C}" srcOrd="0" destOrd="0" presId="urn:microsoft.com/office/officeart/2005/8/layout/matrix2"/>
    <dgm:cxn modelId="{25CA899E-97CE-4E7F-8A73-5535D5C93755}" type="presOf" srcId="{391C973A-36DA-4C4C-A3F5-2BFAAA2C5E43}" destId="{92B66CFE-3BD1-4ABD-B3F8-B8AAD82C5EEC}" srcOrd="0" destOrd="0" presId="urn:microsoft.com/office/officeart/2005/8/layout/matrix2"/>
    <dgm:cxn modelId="{35C23DB7-7D24-4125-BC3B-7CBD05137FCA}" type="presOf" srcId="{80025E05-5000-47C8-BDA5-D86EC95168C4}" destId="{A8D1B6BD-E22B-4B8D-9EDB-DC6499985956}" srcOrd="0" destOrd="0" presId="urn:microsoft.com/office/officeart/2005/8/layout/matrix2"/>
    <dgm:cxn modelId="{737A21CC-1A8E-4D53-AA66-26BE1C4E8DA2}" type="presOf" srcId="{58FCCFD5-EC2D-44F9-A1A1-F20B663B02C4}" destId="{21C10CDF-1753-4FC9-99AB-FB39A0EA3CD1}" srcOrd="0" destOrd="0" presId="urn:microsoft.com/office/officeart/2005/8/layout/matrix2"/>
    <dgm:cxn modelId="{586F07E0-154F-46EA-B2EA-773278BA1A53}" type="presOf" srcId="{760734CC-8C25-4318-8475-42A13AE9158A}" destId="{C22CB488-3EC7-4913-8A31-5E189224F333}" srcOrd="0" destOrd="0" presId="urn:microsoft.com/office/officeart/2005/8/layout/matrix2"/>
    <dgm:cxn modelId="{67D5A2AB-B35F-4E39-BE0C-AF8C76084258}" type="presParOf" srcId="{A8D1B6BD-E22B-4B8D-9EDB-DC6499985956}" destId="{53C6B609-9B2F-4FF0-9077-CF637EFD00AE}" srcOrd="0" destOrd="0" presId="urn:microsoft.com/office/officeart/2005/8/layout/matrix2"/>
    <dgm:cxn modelId="{29BFBB19-8AFC-4248-AD33-759889255545}" type="presParOf" srcId="{A8D1B6BD-E22B-4B8D-9EDB-DC6499985956}" destId="{21C10CDF-1753-4FC9-99AB-FB39A0EA3CD1}" srcOrd="1" destOrd="0" presId="urn:microsoft.com/office/officeart/2005/8/layout/matrix2"/>
    <dgm:cxn modelId="{ED020364-F0D9-4F5A-8538-29E1041F135C}" type="presParOf" srcId="{A8D1B6BD-E22B-4B8D-9EDB-DC6499985956}" destId="{92B66CFE-3BD1-4ABD-B3F8-B8AAD82C5EEC}" srcOrd="2" destOrd="0" presId="urn:microsoft.com/office/officeart/2005/8/layout/matrix2"/>
    <dgm:cxn modelId="{EA53D040-F326-490E-9BD4-1A603BB08C5E}" type="presParOf" srcId="{A8D1B6BD-E22B-4B8D-9EDB-DC6499985956}" destId="{C22CB488-3EC7-4913-8A31-5E189224F333}" srcOrd="3" destOrd="0" presId="urn:microsoft.com/office/officeart/2005/8/layout/matrix2"/>
    <dgm:cxn modelId="{302E21C3-EF51-407F-ABEB-7F88ED86610A}" type="presParOf" srcId="{A8D1B6BD-E22B-4B8D-9EDB-DC6499985956}" destId="{13492705-B5CB-4F3C-92AB-DF37DCBB031C}" srcOrd="4" destOrd="0" presId="urn:microsoft.com/office/officeart/2005/8/layout/matrix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390446-A56A-4377-BE21-1A03563DDFB4}"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E2D49C68-63DC-4240-AABB-A9154854CE29}">
      <dgm:prSet custT="1"/>
      <dgm:spPr/>
      <dgm:t>
        <a:bodyPr/>
        <a:lstStyle/>
        <a:p>
          <a:pPr>
            <a:lnSpc>
              <a:spcPct val="100000"/>
            </a:lnSpc>
            <a:defRPr b="1"/>
          </a:pPr>
          <a:r>
            <a:rPr lang="en-US" sz="2800" dirty="0">
              <a:latin typeface="Calibri" panose="020F0502020204030204" pitchFamily="34" charset="0"/>
              <a:ea typeface="Calibri" panose="020F0502020204030204" pitchFamily="34" charset="0"/>
              <a:cs typeface="Calibri" panose="020F0502020204030204" pitchFamily="34" charset="0"/>
            </a:rPr>
            <a:t>Key Project Roles</a:t>
          </a:r>
        </a:p>
      </dgm:t>
    </dgm:pt>
    <dgm:pt modelId="{9C01E03B-1173-4549-B509-E90BC8F65FB0}" type="parTrans" cxnId="{3967061F-97C8-4945-B2D8-0D3E202D731D}">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3F86EC9A-82C4-41D8-918B-571DB91CD2FB}" type="sibTrans" cxnId="{3967061F-97C8-4945-B2D8-0D3E202D731D}">
      <dgm:prSet/>
      <dgm:spPr/>
      <dgm:t>
        <a:bodyPr/>
        <a:lstStyle/>
        <a:p>
          <a:pPr>
            <a:lnSpc>
              <a:spcPct val="100000"/>
            </a:lnSpc>
            <a:defRPr b="1"/>
          </a:pPr>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9DC64D1F-E3BF-47BE-B83E-BC56ECF694F0}">
      <dgm:prSet custT="1"/>
      <dgm:spPr/>
      <dgm:t>
        <a:bodyPr/>
        <a:lstStyle/>
        <a:p>
          <a:pPr>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Identifying the project leader, champion, and executive sponsors establishes clear leadership. This clarity supports alignment across the project team and stakeholders.  What type of project is this and what authority does the team have to implement solutions?</a:t>
          </a:r>
        </a:p>
      </dgm:t>
    </dgm:pt>
    <dgm:pt modelId="{BC5180C5-87B5-4B17-A4DF-88DFC57F7D9A}" type="parTrans" cxnId="{EF07A223-5501-4D74-8C2F-A72C86A0389F}">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D204715-D6CA-494A-A3B3-195A98A54B43}" type="sibTrans" cxnId="{EF07A223-5501-4D74-8C2F-A72C86A0389F}">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8AF1B25-D971-47E5-9646-0D98A3D81A97}">
      <dgm:prSet custT="1"/>
      <dgm:spPr/>
      <dgm:t>
        <a:bodyPr/>
        <a:lstStyle/>
        <a:p>
          <a:pPr>
            <a:lnSpc>
              <a:spcPct val="100000"/>
            </a:lnSpc>
            <a:defRPr b="1"/>
          </a:pPr>
          <a:r>
            <a:rPr lang="en-US" sz="2800" dirty="0">
              <a:latin typeface="Calibri" panose="020F0502020204030204" pitchFamily="34" charset="0"/>
              <a:ea typeface="Calibri" panose="020F0502020204030204" pitchFamily="34" charset="0"/>
              <a:cs typeface="Calibri" panose="020F0502020204030204" pitchFamily="34" charset="0"/>
            </a:rPr>
            <a:t>Decision Authority</a:t>
          </a:r>
        </a:p>
      </dgm:t>
    </dgm:pt>
    <dgm:pt modelId="{45BE6AAA-F19C-4D95-AB55-62608A51467C}" type="parTrans" cxnId="{383B7714-ECF7-4176-8ABA-882BBA9143E7}">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F2A93F07-DDCA-4AD6-B591-7F48B0F93161}" type="sibTrans" cxnId="{383B7714-ECF7-4176-8ABA-882BBA9143E7}">
      <dgm:prSet/>
      <dgm:spPr/>
      <dgm:t>
        <a:bodyPr/>
        <a:lstStyle/>
        <a:p>
          <a:pPr>
            <a:lnSpc>
              <a:spcPct val="100000"/>
            </a:lnSpc>
            <a:defRPr b="1"/>
          </a:pPr>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8E10108B-EAE5-4B39-AF60-C0F3292BD9BE}">
      <dgm:prSet custT="1"/>
      <dgm:spPr/>
      <dgm:t>
        <a:bodyPr/>
        <a:lstStyle/>
        <a:p>
          <a:pPr>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Defining who holds final decision authority streamlines the decision-making process and reduces delays.  What can the team decide vs a steering committee or leadership team?  Who are the key stakeholders?</a:t>
          </a:r>
        </a:p>
      </dgm:t>
    </dgm:pt>
    <dgm:pt modelId="{1C0E72CF-A975-40B0-9018-C05B011D8656}" type="parTrans" cxnId="{DCA872AF-D8E9-4CB9-8C23-1EF9230B8F4E}">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BDB1939D-83CA-4467-BBDE-1E6C5E082FC8}" type="sibTrans" cxnId="{DCA872AF-D8E9-4CB9-8C23-1EF9230B8F4E}">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8CE89714-C387-4B35-8AE8-46AADA2CBE93}">
      <dgm:prSet custT="1"/>
      <dgm:spPr/>
      <dgm:t>
        <a:bodyPr/>
        <a:lstStyle/>
        <a:p>
          <a:pPr>
            <a:lnSpc>
              <a:spcPct val="100000"/>
            </a:lnSpc>
            <a:defRPr b="1"/>
          </a:pPr>
          <a:r>
            <a:rPr lang="en-US" sz="2800" dirty="0">
              <a:latin typeface="Calibri" panose="020F0502020204030204" pitchFamily="34" charset="0"/>
              <a:ea typeface="Calibri" panose="020F0502020204030204" pitchFamily="34" charset="0"/>
              <a:cs typeface="Calibri" panose="020F0502020204030204" pitchFamily="34" charset="0"/>
            </a:rPr>
            <a:t>Accountability Benefits</a:t>
          </a:r>
        </a:p>
      </dgm:t>
    </dgm:pt>
    <dgm:pt modelId="{9627B08F-88B0-4CAC-AD04-493972DF72F5}" type="parTrans" cxnId="{FCB4E926-7961-4794-B734-EF5772672499}">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57DAA3F-C2EA-42D3-A9D0-7577CEBDDBB1}" type="sibTrans" cxnId="{FCB4E926-7961-4794-B734-EF5772672499}">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4D4EE893-B057-40DC-A34D-CEEA0CBEE2F7}">
      <dgm:prSet custT="1"/>
      <dgm:spPr/>
      <dgm:t>
        <a:bodyPr/>
        <a:lstStyle/>
        <a:p>
          <a:pPr>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Clear accountability clarifies responsibilities, helping the project overcome obstacles and drive successful results.  A RACI exercise can help to define this.</a:t>
          </a:r>
        </a:p>
      </dgm:t>
    </dgm:pt>
    <dgm:pt modelId="{C031D292-D05E-40C4-A264-F7B1F4108569}" type="parTrans" cxnId="{57CD565A-ACD2-4882-8296-BA5FA9329934}">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7BC5D5DE-73BF-48D2-9E5B-1894CEAD182E}" type="sibTrans" cxnId="{57CD565A-ACD2-4882-8296-BA5FA9329934}">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BDBBC324-7680-4B6A-AEFF-36021D080BEB}" type="pres">
      <dgm:prSet presAssocID="{4E390446-A56A-4377-BE21-1A03563DDFB4}" presName="Name0" presStyleCnt="0">
        <dgm:presLayoutVars>
          <dgm:dir/>
          <dgm:resizeHandles val="exact"/>
        </dgm:presLayoutVars>
      </dgm:prSet>
      <dgm:spPr/>
    </dgm:pt>
    <dgm:pt modelId="{CB6D3CA6-134B-47F3-8DFA-36E63C3385AF}" type="pres">
      <dgm:prSet presAssocID="{E2D49C68-63DC-4240-AABB-A9154854CE29}" presName="compNode" presStyleCnt="0"/>
      <dgm:spPr/>
    </dgm:pt>
    <dgm:pt modelId="{03077387-75D3-4AC5-B4D8-AB5B79553B9D}" type="pres">
      <dgm:prSet presAssocID="{E2D49C68-63DC-4240-AABB-A9154854CE29}" presName="pictRect" presStyleLbl="revTx" presStyleIdx="0" presStyleCnt="6">
        <dgm:presLayoutVars>
          <dgm:chMax val="0"/>
          <dgm:bulletEnabled/>
        </dgm:presLayoutVars>
      </dgm:prSet>
      <dgm:spPr/>
    </dgm:pt>
    <dgm:pt modelId="{12F771DD-249A-46E7-9B7C-5860CF3F389D}" type="pres">
      <dgm:prSet presAssocID="{E2D49C68-63DC-4240-AABB-A9154854CE29}" presName="textRect" presStyleLbl="revTx" presStyleIdx="1" presStyleCnt="6">
        <dgm:presLayoutVars>
          <dgm:bulletEnabled/>
        </dgm:presLayoutVars>
      </dgm:prSet>
      <dgm:spPr/>
    </dgm:pt>
    <dgm:pt modelId="{5179278A-1463-42BE-BC15-6DE762786CA0}" type="pres">
      <dgm:prSet presAssocID="{3F86EC9A-82C4-41D8-918B-571DB91CD2FB}" presName="sibTrans" presStyleLbl="sibTrans2D1" presStyleIdx="0" presStyleCnt="0"/>
      <dgm:spPr/>
    </dgm:pt>
    <dgm:pt modelId="{5940E77E-E744-4070-A72B-8F1456427284}" type="pres">
      <dgm:prSet presAssocID="{D8AF1B25-D971-47E5-9646-0D98A3D81A97}" presName="compNode" presStyleCnt="0"/>
      <dgm:spPr/>
    </dgm:pt>
    <dgm:pt modelId="{ABFE8B53-04BE-4865-B374-DE1B5E46A844}" type="pres">
      <dgm:prSet presAssocID="{D8AF1B25-D971-47E5-9646-0D98A3D81A97}" presName="pictRect" presStyleLbl="revTx" presStyleIdx="2" presStyleCnt="6">
        <dgm:presLayoutVars>
          <dgm:chMax val="0"/>
          <dgm:bulletEnabled/>
        </dgm:presLayoutVars>
      </dgm:prSet>
      <dgm:spPr/>
    </dgm:pt>
    <dgm:pt modelId="{AA7AB970-6169-47BC-A667-B0B3A32B0F81}" type="pres">
      <dgm:prSet presAssocID="{D8AF1B25-D971-47E5-9646-0D98A3D81A97}" presName="textRect" presStyleLbl="revTx" presStyleIdx="3" presStyleCnt="6">
        <dgm:presLayoutVars>
          <dgm:bulletEnabled/>
        </dgm:presLayoutVars>
      </dgm:prSet>
      <dgm:spPr/>
    </dgm:pt>
    <dgm:pt modelId="{07BE1E39-DCCF-4810-B8E2-65677C7A32F5}" type="pres">
      <dgm:prSet presAssocID="{F2A93F07-DDCA-4AD6-B591-7F48B0F93161}" presName="sibTrans" presStyleLbl="sibTrans2D1" presStyleIdx="0" presStyleCnt="0"/>
      <dgm:spPr/>
    </dgm:pt>
    <dgm:pt modelId="{B0BA0EE1-754D-4A9F-9598-D191C8634D5F}" type="pres">
      <dgm:prSet presAssocID="{8CE89714-C387-4B35-8AE8-46AADA2CBE93}" presName="compNode" presStyleCnt="0"/>
      <dgm:spPr/>
    </dgm:pt>
    <dgm:pt modelId="{66A003FF-1CE8-4BC4-87D7-25324062ED55}" type="pres">
      <dgm:prSet presAssocID="{8CE89714-C387-4B35-8AE8-46AADA2CBE93}" presName="pictRect" presStyleLbl="revTx" presStyleIdx="4" presStyleCnt="6">
        <dgm:presLayoutVars>
          <dgm:chMax val="0"/>
          <dgm:bulletEnabled/>
        </dgm:presLayoutVars>
      </dgm:prSet>
      <dgm:spPr/>
    </dgm:pt>
    <dgm:pt modelId="{A3C0FDB1-31C5-48AF-8D31-F9C51074DCEC}" type="pres">
      <dgm:prSet presAssocID="{8CE89714-C387-4B35-8AE8-46AADA2CBE93}" presName="textRect" presStyleLbl="revTx" presStyleIdx="5" presStyleCnt="6">
        <dgm:presLayoutVars>
          <dgm:bulletEnabled/>
        </dgm:presLayoutVars>
      </dgm:prSet>
      <dgm:spPr/>
    </dgm:pt>
  </dgm:ptLst>
  <dgm:cxnLst>
    <dgm:cxn modelId="{F0663206-AB10-4F94-9805-BE03D504F908}" type="presOf" srcId="{8CE89714-C387-4B35-8AE8-46AADA2CBE93}" destId="{66A003FF-1CE8-4BC4-87D7-25324062ED55}" srcOrd="0" destOrd="0" presId="urn:microsoft.com/office/officeart/2024/3/layout/hArchList1"/>
    <dgm:cxn modelId="{383B7714-ECF7-4176-8ABA-882BBA9143E7}" srcId="{4E390446-A56A-4377-BE21-1A03563DDFB4}" destId="{D8AF1B25-D971-47E5-9646-0D98A3D81A97}" srcOrd="1" destOrd="0" parTransId="{45BE6AAA-F19C-4D95-AB55-62608A51467C}" sibTransId="{F2A93F07-DDCA-4AD6-B591-7F48B0F93161}"/>
    <dgm:cxn modelId="{3967061F-97C8-4945-B2D8-0D3E202D731D}" srcId="{4E390446-A56A-4377-BE21-1A03563DDFB4}" destId="{E2D49C68-63DC-4240-AABB-A9154854CE29}" srcOrd="0" destOrd="0" parTransId="{9C01E03B-1173-4549-B509-E90BC8F65FB0}" sibTransId="{3F86EC9A-82C4-41D8-918B-571DB91CD2FB}"/>
    <dgm:cxn modelId="{EF07A223-5501-4D74-8C2F-A72C86A0389F}" srcId="{E2D49C68-63DC-4240-AABB-A9154854CE29}" destId="{9DC64D1F-E3BF-47BE-B83E-BC56ECF694F0}" srcOrd="0" destOrd="0" parTransId="{BC5180C5-87B5-4B17-A4DF-88DFC57F7D9A}" sibTransId="{DD204715-D6CA-494A-A3B3-195A98A54B43}"/>
    <dgm:cxn modelId="{FEAFBB26-CCB5-4612-B11B-AFF0449D9BF4}" type="presOf" srcId="{E2D49C68-63DC-4240-AABB-A9154854CE29}" destId="{03077387-75D3-4AC5-B4D8-AB5B79553B9D}" srcOrd="0" destOrd="0" presId="urn:microsoft.com/office/officeart/2024/3/layout/hArchList1"/>
    <dgm:cxn modelId="{FCB4E926-7961-4794-B734-EF5772672499}" srcId="{4E390446-A56A-4377-BE21-1A03563DDFB4}" destId="{8CE89714-C387-4B35-8AE8-46AADA2CBE93}" srcOrd="2" destOrd="0" parTransId="{9627B08F-88B0-4CAC-AD04-493972DF72F5}" sibTransId="{D57DAA3F-C2EA-42D3-A9D0-7577CEBDDBB1}"/>
    <dgm:cxn modelId="{57CD565A-ACD2-4882-8296-BA5FA9329934}" srcId="{8CE89714-C387-4B35-8AE8-46AADA2CBE93}" destId="{4D4EE893-B057-40DC-A34D-CEEA0CBEE2F7}" srcOrd="0" destOrd="0" parTransId="{C031D292-D05E-40C4-A264-F7B1F4108569}" sibTransId="{7BC5D5DE-73BF-48D2-9E5B-1894CEAD182E}"/>
    <dgm:cxn modelId="{CFC1F25A-0D70-4720-BB47-A058140613EF}" type="presOf" srcId="{3F86EC9A-82C4-41D8-918B-571DB91CD2FB}" destId="{5179278A-1463-42BE-BC15-6DE762786CA0}" srcOrd="0" destOrd="0" presId="urn:microsoft.com/office/officeart/2024/3/layout/hArchList1"/>
    <dgm:cxn modelId="{3468D280-5224-41B3-9B84-91D2051D3BA2}" type="presOf" srcId="{8E10108B-EAE5-4B39-AF60-C0F3292BD9BE}" destId="{AA7AB970-6169-47BC-A667-B0B3A32B0F81}" srcOrd="0" destOrd="0" presId="urn:microsoft.com/office/officeart/2024/3/layout/hArchList1"/>
    <dgm:cxn modelId="{AED5DB99-642E-4143-A72C-B0FF29D5FCEE}" type="presOf" srcId="{D8AF1B25-D971-47E5-9646-0D98A3D81A97}" destId="{ABFE8B53-04BE-4865-B374-DE1B5E46A844}" srcOrd="0" destOrd="0" presId="urn:microsoft.com/office/officeart/2024/3/layout/hArchList1"/>
    <dgm:cxn modelId="{73ACC59D-B105-4C20-81F2-A4615C9554F4}" type="presOf" srcId="{F2A93F07-DDCA-4AD6-B591-7F48B0F93161}" destId="{07BE1E39-DCCF-4810-B8E2-65677C7A32F5}" srcOrd="0" destOrd="0" presId="urn:microsoft.com/office/officeart/2024/3/layout/hArchList1"/>
    <dgm:cxn modelId="{DCA872AF-D8E9-4CB9-8C23-1EF9230B8F4E}" srcId="{D8AF1B25-D971-47E5-9646-0D98A3D81A97}" destId="{8E10108B-EAE5-4B39-AF60-C0F3292BD9BE}" srcOrd="0" destOrd="0" parTransId="{1C0E72CF-A975-40B0-9018-C05B011D8656}" sibTransId="{BDB1939D-83CA-4467-BBDE-1E6C5E082FC8}"/>
    <dgm:cxn modelId="{85DF19CB-1830-42C8-9173-95FFA0D26D41}" type="presOf" srcId="{4E390446-A56A-4377-BE21-1A03563DDFB4}" destId="{BDBBC324-7680-4B6A-AEFF-36021D080BEB}" srcOrd="0" destOrd="0" presId="urn:microsoft.com/office/officeart/2024/3/layout/hArchList1"/>
    <dgm:cxn modelId="{5C44D0DC-1703-46D9-9AE6-B454DE30C4B9}" type="presOf" srcId="{4D4EE893-B057-40DC-A34D-CEEA0CBEE2F7}" destId="{A3C0FDB1-31C5-48AF-8D31-F9C51074DCEC}" srcOrd="0" destOrd="0" presId="urn:microsoft.com/office/officeart/2024/3/layout/hArchList1"/>
    <dgm:cxn modelId="{595225E4-E836-42FE-A3F8-D9F3BE95EB7B}" type="presOf" srcId="{9DC64D1F-E3BF-47BE-B83E-BC56ECF694F0}" destId="{12F771DD-249A-46E7-9B7C-5860CF3F389D}" srcOrd="0" destOrd="0" presId="urn:microsoft.com/office/officeart/2024/3/layout/hArchList1"/>
    <dgm:cxn modelId="{42CFC8AD-93EC-4412-A8A5-30504FEF863F}" type="presParOf" srcId="{BDBBC324-7680-4B6A-AEFF-36021D080BEB}" destId="{CB6D3CA6-134B-47F3-8DFA-36E63C3385AF}" srcOrd="0" destOrd="0" presId="urn:microsoft.com/office/officeart/2024/3/layout/hArchList1"/>
    <dgm:cxn modelId="{F1A12079-68B0-4425-BD2D-8307F87C52B3}" type="presParOf" srcId="{CB6D3CA6-134B-47F3-8DFA-36E63C3385AF}" destId="{03077387-75D3-4AC5-B4D8-AB5B79553B9D}" srcOrd="0" destOrd="0" presId="urn:microsoft.com/office/officeart/2024/3/layout/hArchList1"/>
    <dgm:cxn modelId="{02B3EDAD-890D-4310-8B44-D13DA91C028A}" type="presParOf" srcId="{CB6D3CA6-134B-47F3-8DFA-36E63C3385AF}" destId="{12F771DD-249A-46E7-9B7C-5860CF3F389D}" srcOrd="1" destOrd="0" presId="urn:microsoft.com/office/officeart/2024/3/layout/hArchList1"/>
    <dgm:cxn modelId="{1EE8B0DC-C1E6-4CA3-B504-3E53C396273A}" type="presParOf" srcId="{BDBBC324-7680-4B6A-AEFF-36021D080BEB}" destId="{5179278A-1463-42BE-BC15-6DE762786CA0}" srcOrd="1" destOrd="0" presId="urn:microsoft.com/office/officeart/2024/3/layout/hArchList1"/>
    <dgm:cxn modelId="{0212A21F-1023-47E3-8C5F-C4E4875B4F15}" type="presParOf" srcId="{BDBBC324-7680-4B6A-AEFF-36021D080BEB}" destId="{5940E77E-E744-4070-A72B-8F1456427284}" srcOrd="2" destOrd="0" presId="urn:microsoft.com/office/officeart/2024/3/layout/hArchList1"/>
    <dgm:cxn modelId="{CB43BC30-885E-48CD-A411-31172A3B803F}" type="presParOf" srcId="{5940E77E-E744-4070-A72B-8F1456427284}" destId="{ABFE8B53-04BE-4865-B374-DE1B5E46A844}" srcOrd="0" destOrd="0" presId="urn:microsoft.com/office/officeart/2024/3/layout/hArchList1"/>
    <dgm:cxn modelId="{40732005-4F24-42BF-B0E6-19235AE06014}" type="presParOf" srcId="{5940E77E-E744-4070-A72B-8F1456427284}" destId="{AA7AB970-6169-47BC-A667-B0B3A32B0F81}" srcOrd="1" destOrd="0" presId="urn:microsoft.com/office/officeart/2024/3/layout/hArchList1"/>
    <dgm:cxn modelId="{CEE4423E-3B1D-46AE-A2DB-AF003F842CBE}" type="presParOf" srcId="{BDBBC324-7680-4B6A-AEFF-36021D080BEB}" destId="{07BE1E39-DCCF-4810-B8E2-65677C7A32F5}" srcOrd="3" destOrd="0" presId="urn:microsoft.com/office/officeart/2024/3/layout/hArchList1"/>
    <dgm:cxn modelId="{F0C00A70-EB19-4E39-9181-AEFA7611C279}" type="presParOf" srcId="{BDBBC324-7680-4B6A-AEFF-36021D080BEB}" destId="{B0BA0EE1-754D-4A9F-9598-D191C8634D5F}" srcOrd="4" destOrd="0" presId="urn:microsoft.com/office/officeart/2024/3/layout/hArchList1"/>
    <dgm:cxn modelId="{20E8AD4C-31EE-4DED-962D-5B97CC4B356A}" type="presParOf" srcId="{B0BA0EE1-754D-4A9F-9598-D191C8634D5F}" destId="{66A003FF-1CE8-4BC4-87D7-25324062ED55}" srcOrd="0" destOrd="0" presId="urn:microsoft.com/office/officeart/2024/3/layout/hArchList1"/>
    <dgm:cxn modelId="{F44853DB-5026-4EA5-90DA-9D154F337890}" type="presParOf" srcId="{B0BA0EE1-754D-4A9F-9598-D191C8634D5F}" destId="{A3C0FDB1-31C5-48AF-8D31-F9C51074DCEC}" srcOrd="1" destOrd="0" presId="urn:microsoft.com/office/officeart/2024/3/layout/hArc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B24AAB-3236-4538-BD7F-B8287D55B262}"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522F7725-3226-4730-AC9A-4F808D421CCD}">
      <dgm:prSet phldrT="[Text]" phldr="0"/>
      <dgm:spPr>
        <a:xfrm>
          <a:off x="687916" y="182863"/>
          <a:ext cx="2560320" cy="2560320"/>
        </a:xfrm>
        <a:prstGeom prst="pie">
          <a:avLst>
            <a:gd name="adj1" fmla="val 16200000"/>
            <a:gd name="adj2" fmla="val 0"/>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ptos Light"/>
              <a:ea typeface="+mn-ea"/>
              <a:cs typeface="+mn-cs"/>
            </a:rPr>
            <a:t>R Responsible</a:t>
          </a:r>
        </a:p>
      </dgm:t>
    </dgm:pt>
    <dgm:pt modelId="{14CA308B-F1E6-427D-912E-B6DAF9F5CD12}" type="parTrans" cxnId="{802F23CC-58C6-4219-BA0A-D5422EB0DF9A}">
      <dgm:prSet/>
      <dgm:spPr/>
      <dgm:t>
        <a:bodyPr/>
        <a:lstStyle/>
        <a:p>
          <a:endParaRPr lang="en-US"/>
        </a:p>
      </dgm:t>
    </dgm:pt>
    <dgm:pt modelId="{A65AB453-720F-4455-B1F1-4E9BF76DF853}" type="sibTrans" cxnId="{802F23CC-58C6-4219-BA0A-D5422EB0DF9A}">
      <dgm:prSet/>
      <dgm:spPr/>
      <dgm:t>
        <a:bodyPr/>
        <a:lstStyle/>
        <a:p>
          <a:endParaRPr lang="en-US"/>
        </a:p>
      </dgm:t>
    </dgm:pt>
    <dgm:pt modelId="{FCC6D24F-877C-471E-908D-9844F811A157}">
      <dgm:prSet phldrT="[Text]" phldr="0"/>
      <dgm:spPr>
        <a:xfrm>
          <a:off x="687916" y="268816"/>
          <a:ext cx="2560320" cy="2560320"/>
        </a:xfrm>
        <a:prstGeom prst="pie">
          <a:avLst>
            <a:gd name="adj1" fmla="val 0"/>
            <a:gd name="adj2" fmla="val 5400000"/>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ptos Light"/>
              <a:ea typeface="+mn-ea"/>
              <a:cs typeface="+mn-cs"/>
            </a:rPr>
            <a:t>A Accountable</a:t>
          </a:r>
        </a:p>
      </dgm:t>
    </dgm:pt>
    <dgm:pt modelId="{AA8745D3-E22C-4BC6-B6F3-D413425E9936}" type="parTrans" cxnId="{D3C55E86-87FC-4F0F-A22C-EE3067490BBD}">
      <dgm:prSet/>
      <dgm:spPr/>
      <dgm:t>
        <a:bodyPr/>
        <a:lstStyle/>
        <a:p>
          <a:endParaRPr lang="en-US"/>
        </a:p>
      </dgm:t>
    </dgm:pt>
    <dgm:pt modelId="{B5261C60-9D52-4987-9B7E-ACE27DFF91C7}" type="sibTrans" cxnId="{D3C55E86-87FC-4F0F-A22C-EE3067490BBD}">
      <dgm:prSet/>
      <dgm:spPr/>
      <dgm:t>
        <a:bodyPr/>
        <a:lstStyle/>
        <a:p>
          <a:endParaRPr lang="en-US"/>
        </a:p>
      </dgm:t>
    </dgm:pt>
    <dgm:pt modelId="{EB1ECF9C-F76A-41FC-8868-4827C9DD46CC}">
      <dgm:prSet phldrT="[Text]" phldr="0"/>
      <dgm:spPr>
        <a:xfrm>
          <a:off x="601963" y="268816"/>
          <a:ext cx="2560320" cy="2560320"/>
        </a:xfrm>
        <a:prstGeom prst="pie">
          <a:avLst>
            <a:gd name="adj1" fmla="val 5400000"/>
            <a:gd name="adj2" fmla="val 10800000"/>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ptos Light"/>
              <a:ea typeface="+mn-ea"/>
              <a:cs typeface="+mn-cs"/>
            </a:rPr>
            <a:t>C Consult</a:t>
          </a:r>
        </a:p>
      </dgm:t>
    </dgm:pt>
    <dgm:pt modelId="{79713929-CAA7-4330-A8C2-448F26FC2F85}" type="parTrans" cxnId="{69C3C125-F1FF-411B-B8BE-EF025F5EB29A}">
      <dgm:prSet/>
      <dgm:spPr/>
      <dgm:t>
        <a:bodyPr/>
        <a:lstStyle/>
        <a:p>
          <a:endParaRPr lang="en-US"/>
        </a:p>
      </dgm:t>
    </dgm:pt>
    <dgm:pt modelId="{70F5664A-8DF5-418D-AD18-258F1ACCD53C}" type="sibTrans" cxnId="{69C3C125-F1FF-411B-B8BE-EF025F5EB29A}">
      <dgm:prSet/>
      <dgm:spPr/>
      <dgm:t>
        <a:bodyPr/>
        <a:lstStyle/>
        <a:p>
          <a:endParaRPr lang="en-US"/>
        </a:p>
      </dgm:t>
    </dgm:pt>
    <dgm:pt modelId="{DC6EE042-C47B-4EDA-984A-0758E4CA9292}">
      <dgm:prSet phldrT="[Text]" phldr="0"/>
      <dgm:spPr>
        <a:xfrm>
          <a:off x="601963" y="182863"/>
          <a:ext cx="2560320" cy="2560320"/>
        </a:xfrm>
        <a:prstGeom prst="pie">
          <a:avLst>
            <a:gd name="adj1" fmla="val 10800000"/>
            <a:gd name="adj2" fmla="val 16200000"/>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ptos Light"/>
              <a:ea typeface="+mn-ea"/>
              <a:cs typeface="+mn-cs"/>
            </a:rPr>
            <a:t>I Inform</a:t>
          </a:r>
        </a:p>
      </dgm:t>
    </dgm:pt>
    <dgm:pt modelId="{2CF19F51-7A98-4EC8-AC01-66A31D8E2BF4}" type="parTrans" cxnId="{35FFF8BE-53ED-4472-8E2D-BF3F1FFE1C2A}">
      <dgm:prSet/>
      <dgm:spPr/>
      <dgm:t>
        <a:bodyPr/>
        <a:lstStyle/>
        <a:p>
          <a:endParaRPr lang="en-US"/>
        </a:p>
      </dgm:t>
    </dgm:pt>
    <dgm:pt modelId="{CB63B16A-D6AE-4A10-B3C7-BB5C8DA30CE4}" type="sibTrans" cxnId="{35FFF8BE-53ED-4472-8E2D-BF3F1FFE1C2A}">
      <dgm:prSet/>
      <dgm:spPr/>
      <dgm:t>
        <a:bodyPr/>
        <a:lstStyle/>
        <a:p>
          <a:endParaRPr lang="en-US"/>
        </a:p>
      </dgm:t>
    </dgm:pt>
    <dgm:pt modelId="{5E87BEA5-F84C-4A22-8C4C-2164BDEA97BF}" type="pres">
      <dgm:prSet presAssocID="{F7B24AAB-3236-4538-BD7F-B8287D55B262}" presName="compositeShape" presStyleCnt="0">
        <dgm:presLayoutVars>
          <dgm:chMax val="7"/>
          <dgm:dir/>
          <dgm:resizeHandles val="exact"/>
        </dgm:presLayoutVars>
      </dgm:prSet>
      <dgm:spPr/>
    </dgm:pt>
    <dgm:pt modelId="{D352AABE-5569-48D2-87FC-CD0BC7A2B83E}" type="pres">
      <dgm:prSet presAssocID="{F7B24AAB-3236-4538-BD7F-B8287D55B262}" presName="wedge1" presStyleLbl="node1" presStyleIdx="0" presStyleCnt="4"/>
      <dgm:spPr/>
    </dgm:pt>
    <dgm:pt modelId="{3D7E8AB6-9E13-40FC-95C7-7131DAD097A0}" type="pres">
      <dgm:prSet presAssocID="{F7B24AAB-3236-4538-BD7F-B8287D55B262}" presName="dummy1a" presStyleCnt="0"/>
      <dgm:spPr/>
    </dgm:pt>
    <dgm:pt modelId="{F8F4447D-8F40-4354-8468-5B0595CB5797}" type="pres">
      <dgm:prSet presAssocID="{F7B24AAB-3236-4538-BD7F-B8287D55B262}" presName="dummy1b" presStyleCnt="0"/>
      <dgm:spPr/>
    </dgm:pt>
    <dgm:pt modelId="{D754DC36-6837-4249-BA74-F0378F5EBB88}" type="pres">
      <dgm:prSet presAssocID="{F7B24AAB-3236-4538-BD7F-B8287D55B262}" presName="wedge1Tx" presStyleLbl="node1" presStyleIdx="0" presStyleCnt="4">
        <dgm:presLayoutVars>
          <dgm:chMax val="0"/>
          <dgm:chPref val="0"/>
          <dgm:bulletEnabled val="1"/>
        </dgm:presLayoutVars>
      </dgm:prSet>
      <dgm:spPr/>
    </dgm:pt>
    <dgm:pt modelId="{3C8CE5D2-4E87-4AAB-8408-512333AD930C}" type="pres">
      <dgm:prSet presAssocID="{F7B24AAB-3236-4538-BD7F-B8287D55B262}" presName="wedge2" presStyleLbl="node1" presStyleIdx="1" presStyleCnt="4"/>
      <dgm:spPr/>
    </dgm:pt>
    <dgm:pt modelId="{6325548A-2BA3-41C0-97A2-23D6AE5AE21F}" type="pres">
      <dgm:prSet presAssocID="{F7B24AAB-3236-4538-BD7F-B8287D55B262}" presName="dummy2a" presStyleCnt="0"/>
      <dgm:spPr/>
    </dgm:pt>
    <dgm:pt modelId="{DA17AEBF-2C2A-47C5-8035-CA7C5FC56A8E}" type="pres">
      <dgm:prSet presAssocID="{F7B24AAB-3236-4538-BD7F-B8287D55B262}" presName="dummy2b" presStyleCnt="0"/>
      <dgm:spPr/>
    </dgm:pt>
    <dgm:pt modelId="{A2B7A3BC-B89E-40CE-8E78-E647DEA17F12}" type="pres">
      <dgm:prSet presAssocID="{F7B24AAB-3236-4538-BD7F-B8287D55B262}" presName="wedge2Tx" presStyleLbl="node1" presStyleIdx="1" presStyleCnt="4">
        <dgm:presLayoutVars>
          <dgm:chMax val="0"/>
          <dgm:chPref val="0"/>
          <dgm:bulletEnabled val="1"/>
        </dgm:presLayoutVars>
      </dgm:prSet>
      <dgm:spPr/>
    </dgm:pt>
    <dgm:pt modelId="{D1FFE6B6-B197-4E51-BBC1-109BFBBE5454}" type="pres">
      <dgm:prSet presAssocID="{F7B24AAB-3236-4538-BD7F-B8287D55B262}" presName="wedge3" presStyleLbl="node1" presStyleIdx="2" presStyleCnt="4"/>
      <dgm:spPr/>
    </dgm:pt>
    <dgm:pt modelId="{8FA0F771-F7F2-496D-9598-B0824D895401}" type="pres">
      <dgm:prSet presAssocID="{F7B24AAB-3236-4538-BD7F-B8287D55B262}" presName="dummy3a" presStyleCnt="0"/>
      <dgm:spPr/>
    </dgm:pt>
    <dgm:pt modelId="{DC5CC0DC-5CCA-4C78-8408-B8B547185D34}" type="pres">
      <dgm:prSet presAssocID="{F7B24AAB-3236-4538-BD7F-B8287D55B262}" presName="dummy3b" presStyleCnt="0"/>
      <dgm:spPr/>
    </dgm:pt>
    <dgm:pt modelId="{61030394-D746-429F-B277-C7E5C729CD98}" type="pres">
      <dgm:prSet presAssocID="{F7B24AAB-3236-4538-BD7F-B8287D55B262}" presName="wedge3Tx" presStyleLbl="node1" presStyleIdx="2" presStyleCnt="4">
        <dgm:presLayoutVars>
          <dgm:chMax val="0"/>
          <dgm:chPref val="0"/>
          <dgm:bulletEnabled val="1"/>
        </dgm:presLayoutVars>
      </dgm:prSet>
      <dgm:spPr/>
    </dgm:pt>
    <dgm:pt modelId="{063387F8-4E54-4689-922C-0A8E27DD8772}" type="pres">
      <dgm:prSet presAssocID="{F7B24AAB-3236-4538-BD7F-B8287D55B262}" presName="wedge4" presStyleLbl="node1" presStyleIdx="3" presStyleCnt="4"/>
      <dgm:spPr/>
    </dgm:pt>
    <dgm:pt modelId="{469A0498-CE7E-4B5E-9F77-0D31593F3222}" type="pres">
      <dgm:prSet presAssocID="{F7B24AAB-3236-4538-BD7F-B8287D55B262}" presName="dummy4a" presStyleCnt="0"/>
      <dgm:spPr/>
    </dgm:pt>
    <dgm:pt modelId="{0DF2B774-FEE9-4FD3-94BC-2E4D8BC3E7B1}" type="pres">
      <dgm:prSet presAssocID="{F7B24AAB-3236-4538-BD7F-B8287D55B262}" presName="dummy4b" presStyleCnt="0"/>
      <dgm:spPr/>
    </dgm:pt>
    <dgm:pt modelId="{01914489-BE30-49DA-A867-17325A6631D8}" type="pres">
      <dgm:prSet presAssocID="{F7B24AAB-3236-4538-BD7F-B8287D55B262}" presName="wedge4Tx" presStyleLbl="node1" presStyleIdx="3" presStyleCnt="4">
        <dgm:presLayoutVars>
          <dgm:chMax val="0"/>
          <dgm:chPref val="0"/>
          <dgm:bulletEnabled val="1"/>
        </dgm:presLayoutVars>
      </dgm:prSet>
      <dgm:spPr/>
    </dgm:pt>
    <dgm:pt modelId="{47E2405E-B623-4EB5-8AD0-8DD5E26EF3C0}" type="pres">
      <dgm:prSet presAssocID="{A65AB453-720F-4455-B1F1-4E9BF76DF853}" presName="arrowWedge1" presStyleLbl="fgSibTrans2D1" presStyleIdx="0" presStyleCnt="4"/>
      <dgm:spPr>
        <a:xfrm>
          <a:off x="529420" y="24367"/>
          <a:ext cx="2877312" cy="2877312"/>
        </a:xfrm>
        <a:prstGeom prst="circularArrow">
          <a:avLst>
            <a:gd name="adj1" fmla="val 5085"/>
            <a:gd name="adj2" fmla="val 327528"/>
            <a:gd name="adj3" fmla="val 21272472"/>
            <a:gd name="adj4" fmla="val 16200000"/>
            <a:gd name="adj5" fmla="val 5932"/>
          </a:avLst>
        </a:prstGeom>
        <a:solidFill>
          <a:srgbClr val="3D5A80">
            <a:tint val="60000"/>
            <a:hueOff val="0"/>
            <a:satOff val="0"/>
            <a:lumOff val="0"/>
            <a:alphaOff val="0"/>
          </a:srgbClr>
        </a:solidFill>
        <a:ln>
          <a:noFill/>
        </a:ln>
        <a:effectLst/>
      </dgm:spPr>
    </dgm:pt>
    <dgm:pt modelId="{704FB8E7-3A35-48CA-83F9-262A75F8E384}" type="pres">
      <dgm:prSet presAssocID="{B5261C60-9D52-4987-9B7E-ACE27DFF91C7}" presName="arrowWedge2" presStyleLbl="fgSibTrans2D1" presStyleIdx="1" presStyleCnt="4"/>
      <dgm:spPr>
        <a:xfrm>
          <a:off x="529420" y="110320"/>
          <a:ext cx="2877312" cy="2877312"/>
        </a:xfrm>
        <a:prstGeom prst="circularArrow">
          <a:avLst>
            <a:gd name="adj1" fmla="val 5085"/>
            <a:gd name="adj2" fmla="val 327528"/>
            <a:gd name="adj3" fmla="val 5072472"/>
            <a:gd name="adj4" fmla="val 0"/>
            <a:gd name="adj5" fmla="val 5932"/>
          </a:avLst>
        </a:prstGeom>
        <a:solidFill>
          <a:srgbClr val="3D5A80">
            <a:tint val="60000"/>
            <a:hueOff val="0"/>
            <a:satOff val="0"/>
            <a:lumOff val="0"/>
            <a:alphaOff val="0"/>
          </a:srgbClr>
        </a:solidFill>
        <a:ln>
          <a:noFill/>
        </a:ln>
        <a:effectLst/>
      </dgm:spPr>
    </dgm:pt>
    <dgm:pt modelId="{6AD192D4-9617-4CEE-9C78-A9CA8D3442AC}" type="pres">
      <dgm:prSet presAssocID="{70F5664A-8DF5-418D-AD18-258F1ACCD53C}" presName="arrowWedge3" presStyleLbl="fgSibTrans2D1" presStyleIdx="2" presStyleCnt="4"/>
      <dgm:spPr>
        <a:xfrm>
          <a:off x="443467" y="110320"/>
          <a:ext cx="2877312" cy="2877312"/>
        </a:xfrm>
        <a:prstGeom prst="circularArrow">
          <a:avLst>
            <a:gd name="adj1" fmla="val 5085"/>
            <a:gd name="adj2" fmla="val 327528"/>
            <a:gd name="adj3" fmla="val 10472472"/>
            <a:gd name="adj4" fmla="val 5400000"/>
            <a:gd name="adj5" fmla="val 5932"/>
          </a:avLst>
        </a:prstGeom>
        <a:solidFill>
          <a:srgbClr val="3D5A80">
            <a:tint val="60000"/>
            <a:hueOff val="0"/>
            <a:satOff val="0"/>
            <a:lumOff val="0"/>
            <a:alphaOff val="0"/>
          </a:srgbClr>
        </a:solidFill>
        <a:ln>
          <a:noFill/>
        </a:ln>
        <a:effectLst/>
      </dgm:spPr>
    </dgm:pt>
    <dgm:pt modelId="{742C8CE0-3EBE-4371-B023-ABA943DB6DEC}" type="pres">
      <dgm:prSet presAssocID="{CB63B16A-D6AE-4A10-B3C7-BB5C8DA30CE4}" presName="arrowWedge4" presStyleLbl="fgSibTrans2D1" presStyleIdx="3" presStyleCnt="4"/>
      <dgm:spPr>
        <a:xfrm>
          <a:off x="443467" y="24367"/>
          <a:ext cx="2877312" cy="2877312"/>
        </a:xfrm>
        <a:prstGeom prst="circularArrow">
          <a:avLst>
            <a:gd name="adj1" fmla="val 5085"/>
            <a:gd name="adj2" fmla="val 327528"/>
            <a:gd name="adj3" fmla="val 15872472"/>
            <a:gd name="adj4" fmla="val 10800000"/>
            <a:gd name="adj5" fmla="val 5932"/>
          </a:avLst>
        </a:prstGeom>
        <a:solidFill>
          <a:srgbClr val="3D5A80">
            <a:tint val="60000"/>
            <a:hueOff val="0"/>
            <a:satOff val="0"/>
            <a:lumOff val="0"/>
            <a:alphaOff val="0"/>
          </a:srgbClr>
        </a:solidFill>
        <a:ln>
          <a:noFill/>
        </a:ln>
        <a:effectLst/>
      </dgm:spPr>
    </dgm:pt>
  </dgm:ptLst>
  <dgm:cxnLst>
    <dgm:cxn modelId="{69C3C125-F1FF-411B-B8BE-EF025F5EB29A}" srcId="{F7B24AAB-3236-4538-BD7F-B8287D55B262}" destId="{EB1ECF9C-F76A-41FC-8868-4827C9DD46CC}" srcOrd="2" destOrd="0" parTransId="{79713929-CAA7-4330-A8C2-448F26FC2F85}" sibTransId="{70F5664A-8DF5-418D-AD18-258F1ACCD53C}"/>
    <dgm:cxn modelId="{2310373E-B3EC-479D-A3ED-7D4115D00C52}" type="presOf" srcId="{522F7725-3226-4730-AC9A-4F808D421CCD}" destId="{D754DC36-6837-4249-BA74-F0378F5EBB88}" srcOrd="1" destOrd="0" presId="urn:microsoft.com/office/officeart/2005/8/layout/cycle8"/>
    <dgm:cxn modelId="{E04D1B49-B031-4F15-90BF-C7D55D7E3691}" type="presOf" srcId="{522F7725-3226-4730-AC9A-4F808D421CCD}" destId="{D352AABE-5569-48D2-87FC-CD0BC7A2B83E}" srcOrd="0" destOrd="0" presId="urn:microsoft.com/office/officeart/2005/8/layout/cycle8"/>
    <dgm:cxn modelId="{BB956649-A5FD-44CB-B939-63E45137CB70}" type="presOf" srcId="{FCC6D24F-877C-471E-908D-9844F811A157}" destId="{3C8CE5D2-4E87-4AAB-8408-512333AD930C}" srcOrd="0" destOrd="0" presId="urn:microsoft.com/office/officeart/2005/8/layout/cycle8"/>
    <dgm:cxn modelId="{D3C55E86-87FC-4F0F-A22C-EE3067490BBD}" srcId="{F7B24AAB-3236-4538-BD7F-B8287D55B262}" destId="{FCC6D24F-877C-471E-908D-9844F811A157}" srcOrd="1" destOrd="0" parTransId="{AA8745D3-E22C-4BC6-B6F3-D413425E9936}" sibTransId="{B5261C60-9D52-4987-9B7E-ACE27DFF91C7}"/>
    <dgm:cxn modelId="{6A453DA6-FD6F-466F-9761-050685D9B3C9}" type="presOf" srcId="{EB1ECF9C-F76A-41FC-8868-4827C9DD46CC}" destId="{61030394-D746-429F-B277-C7E5C729CD98}" srcOrd="1" destOrd="0" presId="urn:microsoft.com/office/officeart/2005/8/layout/cycle8"/>
    <dgm:cxn modelId="{63F249B0-767E-48F4-9185-913E38C95593}" type="presOf" srcId="{DC6EE042-C47B-4EDA-984A-0758E4CA9292}" destId="{063387F8-4E54-4689-922C-0A8E27DD8772}" srcOrd="0" destOrd="0" presId="urn:microsoft.com/office/officeart/2005/8/layout/cycle8"/>
    <dgm:cxn modelId="{35FFF8BE-53ED-4472-8E2D-BF3F1FFE1C2A}" srcId="{F7B24AAB-3236-4538-BD7F-B8287D55B262}" destId="{DC6EE042-C47B-4EDA-984A-0758E4CA9292}" srcOrd="3" destOrd="0" parTransId="{2CF19F51-7A98-4EC8-AC01-66A31D8E2BF4}" sibTransId="{CB63B16A-D6AE-4A10-B3C7-BB5C8DA30CE4}"/>
    <dgm:cxn modelId="{591884C4-CFDF-4A90-8D64-385A43D7BEFC}" type="presOf" srcId="{FCC6D24F-877C-471E-908D-9844F811A157}" destId="{A2B7A3BC-B89E-40CE-8E78-E647DEA17F12}" srcOrd="1" destOrd="0" presId="urn:microsoft.com/office/officeart/2005/8/layout/cycle8"/>
    <dgm:cxn modelId="{289BCEC9-9752-4203-91AB-5E9599F78E69}" type="presOf" srcId="{EB1ECF9C-F76A-41FC-8868-4827C9DD46CC}" destId="{D1FFE6B6-B197-4E51-BBC1-109BFBBE5454}" srcOrd="0" destOrd="0" presId="urn:microsoft.com/office/officeart/2005/8/layout/cycle8"/>
    <dgm:cxn modelId="{802F23CC-58C6-4219-BA0A-D5422EB0DF9A}" srcId="{F7B24AAB-3236-4538-BD7F-B8287D55B262}" destId="{522F7725-3226-4730-AC9A-4F808D421CCD}" srcOrd="0" destOrd="0" parTransId="{14CA308B-F1E6-427D-912E-B6DAF9F5CD12}" sibTransId="{A65AB453-720F-4455-B1F1-4E9BF76DF853}"/>
    <dgm:cxn modelId="{601580D4-F077-4D44-93DC-3C8D12BD2CB8}" type="presOf" srcId="{F7B24AAB-3236-4538-BD7F-B8287D55B262}" destId="{5E87BEA5-F84C-4A22-8C4C-2164BDEA97BF}" srcOrd="0" destOrd="0" presId="urn:microsoft.com/office/officeart/2005/8/layout/cycle8"/>
    <dgm:cxn modelId="{95D5C8E9-1D4B-497A-83BC-EE8AC7792257}" type="presOf" srcId="{DC6EE042-C47B-4EDA-984A-0758E4CA9292}" destId="{01914489-BE30-49DA-A867-17325A6631D8}" srcOrd="1" destOrd="0" presId="urn:microsoft.com/office/officeart/2005/8/layout/cycle8"/>
    <dgm:cxn modelId="{AE6826B9-6E87-4C07-A55A-22EAF4F082B8}" type="presParOf" srcId="{5E87BEA5-F84C-4A22-8C4C-2164BDEA97BF}" destId="{D352AABE-5569-48D2-87FC-CD0BC7A2B83E}" srcOrd="0" destOrd="0" presId="urn:microsoft.com/office/officeart/2005/8/layout/cycle8"/>
    <dgm:cxn modelId="{63B5AB79-7DC7-4A5D-A2B4-ADC78AFB55FC}" type="presParOf" srcId="{5E87BEA5-F84C-4A22-8C4C-2164BDEA97BF}" destId="{3D7E8AB6-9E13-40FC-95C7-7131DAD097A0}" srcOrd="1" destOrd="0" presId="urn:microsoft.com/office/officeart/2005/8/layout/cycle8"/>
    <dgm:cxn modelId="{1E3D7DFD-034A-47BA-A780-AA807CA4DE5F}" type="presParOf" srcId="{5E87BEA5-F84C-4A22-8C4C-2164BDEA97BF}" destId="{F8F4447D-8F40-4354-8468-5B0595CB5797}" srcOrd="2" destOrd="0" presId="urn:microsoft.com/office/officeart/2005/8/layout/cycle8"/>
    <dgm:cxn modelId="{F0164DFF-BE7F-47EA-867D-31888F0BC244}" type="presParOf" srcId="{5E87BEA5-F84C-4A22-8C4C-2164BDEA97BF}" destId="{D754DC36-6837-4249-BA74-F0378F5EBB88}" srcOrd="3" destOrd="0" presId="urn:microsoft.com/office/officeart/2005/8/layout/cycle8"/>
    <dgm:cxn modelId="{85CD80A7-02AD-4980-8A71-11BC293C51CD}" type="presParOf" srcId="{5E87BEA5-F84C-4A22-8C4C-2164BDEA97BF}" destId="{3C8CE5D2-4E87-4AAB-8408-512333AD930C}" srcOrd="4" destOrd="0" presId="urn:microsoft.com/office/officeart/2005/8/layout/cycle8"/>
    <dgm:cxn modelId="{76053FAA-C5D0-45C4-B4DB-80C36AB2316A}" type="presParOf" srcId="{5E87BEA5-F84C-4A22-8C4C-2164BDEA97BF}" destId="{6325548A-2BA3-41C0-97A2-23D6AE5AE21F}" srcOrd="5" destOrd="0" presId="urn:microsoft.com/office/officeart/2005/8/layout/cycle8"/>
    <dgm:cxn modelId="{8EF80462-E00F-4F3B-9BBD-43DAB5938D0E}" type="presParOf" srcId="{5E87BEA5-F84C-4A22-8C4C-2164BDEA97BF}" destId="{DA17AEBF-2C2A-47C5-8035-CA7C5FC56A8E}" srcOrd="6" destOrd="0" presId="urn:microsoft.com/office/officeart/2005/8/layout/cycle8"/>
    <dgm:cxn modelId="{704FA6AE-D66C-4E51-85AE-BA74D95E6D1F}" type="presParOf" srcId="{5E87BEA5-F84C-4A22-8C4C-2164BDEA97BF}" destId="{A2B7A3BC-B89E-40CE-8E78-E647DEA17F12}" srcOrd="7" destOrd="0" presId="urn:microsoft.com/office/officeart/2005/8/layout/cycle8"/>
    <dgm:cxn modelId="{0224040E-8C4A-4580-8857-6B2A05B18199}" type="presParOf" srcId="{5E87BEA5-F84C-4A22-8C4C-2164BDEA97BF}" destId="{D1FFE6B6-B197-4E51-BBC1-109BFBBE5454}" srcOrd="8" destOrd="0" presId="urn:microsoft.com/office/officeart/2005/8/layout/cycle8"/>
    <dgm:cxn modelId="{8C9868BB-7F79-442A-8D5F-FA8DF146BE8C}" type="presParOf" srcId="{5E87BEA5-F84C-4A22-8C4C-2164BDEA97BF}" destId="{8FA0F771-F7F2-496D-9598-B0824D895401}" srcOrd="9" destOrd="0" presId="urn:microsoft.com/office/officeart/2005/8/layout/cycle8"/>
    <dgm:cxn modelId="{EB704897-C258-46D0-8A53-7CF1C7DD7788}" type="presParOf" srcId="{5E87BEA5-F84C-4A22-8C4C-2164BDEA97BF}" destId="{DC5CC0DC-5CCA-4C78-8408-B8B547185D34}" srcOrd="10" destOrd="0" presId="urn:microsoft.com/office/officeart/2005/8/layout/cycle8"/>
    <dgm:cxn modelId="{C0F3C2D7-F8E0-4391-AEB5-A86DF0BD4DDB}" type="presParOf" srcId="{5E87BEA5-F84C-4A22-8C4C-2164BDEA97BF}" destId="{61030394-D746-429F-B277-C7E5C729CD98}" srcOrd="11" destOrd="0" presId="urn:microsoft.com/office/officeart/2005/8/layout/cycle8"/>
    <dgm:cxn modelId="{6AEE9B8E-C22E-43DE-A297-A8ED4BB76C9E}" type="presParOf" srcId="{5E87BEA5-F84C-4A22-8C4C-2164BDEA97BF}" destId="{063387F8-4E54-4689-922C-0A8E27DD8772}" srcOrd="12" destOrd="0" presId="urn:microsoft.com/office/officeart/2005/8/layout/cycle8"/>
    <dgm:cxn modelId="{DA25BCB0-96CF-4D98-81C5-20A576E8CBF8}" type="presParOf" srcId="{5E87BEA5-F84C-4A22-8C4C-2164BDEA97BF}" destId="{469A0498-CE7E-4B5E-9F77-0D31593F3222}" srcOrd="13" destOrd="0" presId="urn:microsoft.com/office/officeart/2005/8/layout/cycle8"/>
    <dgm:cxn modelId="{E5917E35-92C5-4CFD-88AE-9990B4770BE6}" type="presParOf" srcId="{5E87BEA5-F84C-4A22-8C4C-2164BDEA97BF}" destId="{0DF2B774-FEE9-4FD3-94BC-2E4D8BC3E7B1}" srcOrd="14" destOrd="0" presId="urn:microsoft.com/office/officeart/2005/8/layout/cycle8"/>
    <dgm:cxn modelId="{A0615D57-6F99-4890-B8C9-58D158FAABAB}" type="presParOf" srcId="{5E87BEA5-F84C-4A22-8C4C-2164BDEA97BF}" destId="{01914489-BE30-49DA-A867-17325A6631D8}" srcOrd="15" destOrd="0" presId="urn:microsoft.com/office/officeart/2005/8/layout/cycle8"/>
    <dgm:cxn modelId="{0374263D-2A90-43DC-8DD5-2A0AD4BA1142}" type="presParOf" srcId="{5E87BEA5-F84C-4A22-8C4C-2164BDEA97BF}" destId="{47E2405E-B623-4EB5-8AD0-8DD5E26EF3C0}" srcOrd="16" destOrd="0" presId="urn:microsoft.com/office/officeart/2005/8/layout/cycle8"/>
    <dgm:cxn modelId="{474BA6A4-8A9C-40B6-84EE-2121B4B7FB4E}" type="presParOf" srcId="{5E87BEA5-F84C-4A22-8C4C-2164BDEA97BF}" destId="{704FB8E7-3A35-48CA-83F9-262A75F8E384}" srcOrd="17" destOrd="0" presId="urn:microsoft.com/office/officeart/2005/8/layout/cycle8"/>
    <dgm:cxn modelId="{8A58341D-3222-4495-BD8F-00DDD6E4F0F5}" type="presParOf" srcId="{5E87BEA5-F84C-4A22-8C4C-2164BDEA97BF}" destId="{6AD192D4-9617-4CEE-9C78-A9CA8D3442AC}" srcOrd="18" destOrd="0" presId="urn:microsoft.com/office/officeart/2005/8/layout/cycle8"/>
    <dgm:cxn modelId="{BB6BF2BB-5CF0-4D7C-B388-4EE8F4D5B6E9}" type="presParOf" srcId="{5E87BEA5-F84C-4A22-8C4C-2164BDEA97BF}" destId="{742C8CE0-3EBE-4371-B023-ABA943DB6DEC}"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390446-A56A-4377-BE21-1A03563DDFB4}"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E2D49C68-63DC-4240-AABB-A9154854CE29}">
      <dgm:prSet custT="1"/>
      <dgm:spPr/>
      <dgm:t>
        <a:bodyPr/>
        <a:lstStyle/>
        <a:p>
          <a:pPr>
            <a:lnSpc>
              <a:spcPct val="100000"/>
            </a:lnSpc>
            <a:defRPr b="1"/>
          </a:pPr>
          <a:r>
            <a:rPr lang="en-US" sz="2800" dirty="0">
              <a:latin typeface="Calibri" panose="020F0502020204030204" pitchFamily="34" charset="0"/>
              <a:ea typeface="Calibri" panose="020F0502020204030204" pitchFamily="34" charset="0"/>
              <a:cs typeface="Calibri" panose="020F0502020204030204" pitchFamily="34" charset="0"/>
            </a:rPr>
            <a:t>Project Phases Overview</a:t>
          </a:r>
        </a:p>
      </dgm:t>
    </dgm:pt>
    <dgm:pt modelId="{9C01E03B-1173-4549-B509-E90BC8F65FB0}" type="parTrans" cxnId="{3967061F-97C8-4945-B2D8-0D3E202D731D}">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3F86EC9A-82C4-41D8-918B-571DB91CD2FB}" type="sibTrans" cxnId="{3967061F-97C8-4945-B2D8-0D3E202D731D}">
      <dgm:prSet/>
      <dgm:spPr/>
      <dgm:t>
        <a:bodyPr/>
        <a:lstStyle/>
        <a:p>
          <a:pPr>
            <a:lnSpc>
              <a:spcPct val="100000"/>
            </a:lnSpc>
            <a:defRPr b="1"/>
          </a:pPr>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9DC64D1F-E3BF-47BE-B83E-BC56ECF694F0}">
      <dgm:prSet custT="1"/>
      <dgm:spPr/>
      <dgm:t>
        <a:bodyPr/>
        <a:lstStyle/>
        <a:p>
          <a:pPr>
            <a:lnSpc>
              <a:spcPct val="100000"/>
            </a:lnSpc>
          </a:pPr>
          <a:r>
            <a:rPr lang="en-US" sz="2800">
              <a:latin typeface="Calibri" panose="020F0502020204030204" pitchFamily="34" charset="0"/>
              <a:ea typeface="Calibri" panose="020F0502020204030204" pitchFamily="34" charset="0"/>
              <a:cs typeface="Calibri" panose="020F0502020204030204" pitchFamily="34" charset="0"/>
            </a:rPr>
            <a:t>Outline key project phases including state definition, root cause analysis, and intervention design.</a:t>
          </a:r>
          <a:endParaRPr lang="en-US" sz="2800" dirty="0">
            <a:latin typeface="Calibri" panose="020F0502020204030204" pitchFamily="34" charset="0"/>
            <a:ea typeface="Calibri" panose="020F0502020204030204" pitchFamily="34" charset="0"/>
            <a:cs typeface="Calibri" panose="020F0502020204030204" pitchFamily="34" charset="0"/>
          </a:endParaRPr>
        </a:p>
      </dgm:t>
    </dgm:pt>
    <dgm:pt modelId="{BC5180C5-87B5-4B17-A4DF-88DFC57F7D9A}" type="parTrans" cxnId="{EF07A223-5501-4D74-8C2F-A72C86A0389F}">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D204715-D6CA-494A-A3B3-195A98A54B43}" type="sibTrans" cxnId="{EF07A223-5501-4D74-8C2F-A72C86A0389F}">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8AF1B25-D971-47E5-9646-0D98A3D81A97}">
      <dgm:prSet custT="1"/>
      <dgm:spPr/>
      <dgm:t>
        <a:bodyPr/>
        <a:lstStyle/>
        <a:p>
          <a:pPr>
            <a:lnSpc>
              <a:spcPct val="100000"/>
            </a:lnSpc>
            <a:defRPr b="1"/>
          </a:pPr>
          <a:r>
            <a:rPr lang="en-US" sz="2800" dirty="0">
              <a:latin typeface="Calibri" panose="020F0502020204030204" pitchFamily="34" charset="0"/>
              <a:ea typeface="Calibri" panose="020F0502020204030204" pitchFamily="34" charset="0"/>
              <a:cs typeface="Calibri" panose="020F0502020204030204" pitchFamily="34" charset="0"/>
            </a:rPr>
            <a:t>Approval and Implementation</a:t>
          </a:r>
        </a:p>
      </dgm:t>
    </dgm:pt>
    <dgm:pt modelId="{45BE6AAA-F19C-4D95-AB55-62608A51467C}" type="parTrans" cxnId="{383B7714-ECF7-4176-8ABA-882BBA9143E7}">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F2A93F07-DDCA-4AD6-B591-7F48B0F93161}" type="sibTrans" cxnId="{383B7714-ECF7-4176-8ABA-882BBA9143E7}">
      <dgm:prSet/>
      <dgm:spPr/>
      <dgm:t>
        <a:bodyPr/>
        <a:lstStyle/>
        <a:p>
          <a:pPr>
            <a:lnSpc>
              <a:spcPct val="100000"/>
            </a:lnSpc>
            <a:defRPr b="1"/>
          </a:pPr>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8E10108B-EAE5-4B39-AF60-C0F3292BD9BE}">
      <dgm:prSet custT="1"/>
      <dgm:spPr/>
      <dgm:t>
        <a:bodyPr/>
        <a:lstStyle/>
        <a:p>
          <a:pPr>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Highlight critical checkpoints such as obtaining approvals and implementing solutions effectively.</a:t>
          </a:r>
        </a:p>
      </dgm:t>
    </dgm:pt>
    <dgm:pt modelId="{1C0E72CF-A975-40B0-9018-C05B011D8656}" type="parTrans" cxnId="{DCA872AF-D8E9-4CB9-8C23-1EF9230B8F4E}">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BDB1939D-83CA-4467-BBDE-1E6C5E082FC8}" type="sibTrans" cxnId="{DCA872AF-D8E9-4CB9-8C23-1EF9230B8F4E}">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8CE89714-C387-4B35-8AE8-46AADA2CBE93}">
      <dgm:prSet custT="1"/>
      <dgm:spPr/>
      <dgm:t>
        <a:bodyPr/>
        <a:lstStyle/>
        <a:p>
          <a:pPr>
            <a:lnSpc>
              <a:spcPct val="100000"/>
            </a:lnSpc>
            <a:defRPr b="1"/>
          </a:pPr>
          <a:r>
            <a:rPr lang="en-US" sz="2800" dirty="0">
              <a:latin typeface="Calibri" panose="020F0502020204030204" pitchFamily="34" charset="0"/>
              <a:ea typeface="Calibri" panose="020F0502020204030204" pitchFamily="34" charset="0"/>
              <a:cs typeface="Calibri" panose="020F0502020204030204" pitchFamily="34" charset="0"/>
            </a:rPr>
            <a:t>Review &amp; Strategic Focus</a:t>
          </a:r>
        </a:p>
      </dgm:t>
    </dgm:pt>
    <dgm:pt modelId="{9627B08F-88B0-4CAC-AD04-493972DF72F5}" type="parTrans" cxnId="{FCB4E926-7961-4794-B734-EF5772672499}">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57DAA3F-C2EA-42D3-A9D0-7577CEBDDBB1}" type="sibTrans" cxnId="{FCB4E926-7961-4794-B734-EF5772672499}">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4D4EE893-B057-40DC-A34D-CEEA0CBEE2F7}">
      <dgm:prSet custT="1"/>
      <dgm:spPr/>
      <dgm:t>
        <a:bodyPr/>
        <a:lstStyle/>
        <a:p>
          <a:pPr>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Emphasize the importance of reviewing results to maintain strategic focus and executive visibility.</a:t>
          </a:r>
        </a:p>
      </dgm:t>
    </dgm:pt>
    <dgm:pt modelId="{C031D292-D05E-40C4-A264-F7B1F4108569}" type="parTrans" cxnId="{57CD565A-ACD2-4882-8296-BA5FA9329934}">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7BC5D5DE-73BF-48D2-9E5B-1894CEAD182E}" type="sibTrans" cxnId="{57CD565A-ACD2-4882-8296-BA5FA9329934}">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BDBBC324-7680-4B6A-AEFF-36021D080BEB}" type="pres">
      <dgm:prSet presAssocID="{4E390446-A56A-4377-BE21-1A03563DDFB4}" presName="Name0" presStyleCnt="0">
        <dgm:presLayoutVars>
          <dgm:dir/>
          <dgm:resizeHandles val="exact"/>
        </dgm:presLayoutVars>
      </dgm:prSet>
      <dgm:spPr/>
    </dgm:pt>
    <dgm:pt modelId="{CB6D3CA6-134B-47F3-8DFA-36E63C3385AF}" type="pres">
      <dgm:prSet presAssocID="{E2D49C68-63DC-4240-AABB-A9154854CE29}" presName="compNode" presStyleCnt="0"/>
      <dgm:spPr/>
    </dgm:pt>
    <dgm:pt modelId="{03077387-75D3-4AC5-B4D8-AB5B79553B9D}" type="pres">
      <dgm:prSet presAssocID="{E2D49C68-63DC-4240-AABB-A9154854CE29}" presName="pictRect" presStyleLbl="revTx" presStyleIdx="0" presStyleCnt="6">
        <dgm:presLayoutVars>
          <dgm:chMax val="0"/>
          <dgm:bulletEnabled/>
        </dgm:presLayoutVars>
      </dgm:prSet>
      <dgm:spPr/>
    </dgm:pt>
    <dgm:pt modelId="{12F771DD-249A-46E7-9B7C-5860CF3F389D}" type="pres">
      <dgm:prSet presAssocID="{E2D49C68-63DC-4240-AABB-A9154854CE29}" presName="textRect" presStyleLbl="revTx" presStyleIdx="1" presStyleCnt="6">
        <dgm:presLayoutVars>
          <dgm:bulletEnabled/>
        </dgm:presLayoutVars>
      </dgm:prSet>
      <dgm:spPr/>
    </dgm:pt>
    <dgm:pt modelId="{5179278A-1463-42BE-BC15-6DE762786CA0}" type="pres">
      <dgm:prSet presAssocID="{3F86EC9A-82C4-41D8-918B-571DB91CD2FB}" presName="sibTrans" presStyleLbl="sibTrans2D1" presStyleIdx="0" presStyleCnt="0"/>
      <dgm:spPr/>
    </dgm:pt>
    <dgm:pt modelId="{5940E77E-E744-4070-A72B-8F1456427284}" type="pres">
      <dgm:prSet presAssocID="{D8AF1B25-D971-47E5-9646-0D98A3D81A97}" presName="compNode" presStyleCnt="0"/>
      <dgm:spPr/>
    </dgm:pt>
    <dgm:pt modelId="{ABFE8B53-04BE-4865-B374-DE1B5E46A844}" type="pres">
      <dgm:prSet presAssocID="{D8AF1B25-D971-47E5-9646-0D98A3D81A97}" presName="pictRect" presStyleLbl="revTx" presStyleIdx="2" presStyleCnt="6">
        <dgm:presLayoutVars>
          <dgm:chMax val="0"/>
          <dgm:bulletEnabled/>
        </dgm:presLayoutVars>
      </dgm:prSet>
      <dgm:spPr/>
    </dgm:pt>
    <dgm:pt modelId="{AA7AB970-6169-47BC-A667-B0B3A32B0F81}" type="pres">
      <dgm:prSet presAssocID="{D8AF1B25-D971-47E5-9646-0D98A3D81A97}" presName="textRect" presStyleLbl="revTx" presStyleIdx="3" presStyleCnt="6">
        <dgm:presLayoutVars>
          <dgm:bulletEnabled/>
        </dgm:presLayoutVars>
      </dgm:prSet>
      <dgm:spPr/>
    </dgm:pt>
    <dgm:pt modelId="{07BE1E39-DCCF-4810-B8E2-65677C7A32F5}" type="pres">
      <dgm:prSet presAssocID="{F2A93F07-DDCA-4AD6-B591-7F48B0F93161}" presName="sibTrans" presStyleLbl="sibTrans2D1" presStyleIdx="0" presStyleCnt="0"/>
      <dgm:spPr/>
    </dgm:pt>
    <dgm:pt modelId="{B0BA0EE1-754D-4A9F-9598-D191C8634D5F}" type="pres">
      <dgm:prSet presAssocID="{8CE89714-C387-4B35-8AE8-46AADA2CBE93}" presName="compNode" presStyleCnt="0"/>
      <dgm:spPr/>
    </dgm:pt>
    <dgm:pt modelId="{66A003FF-1CE8-4BC4-87D7-25324062ED55}" type="pres">
      <dgm:prSet presAssocID="{8CE89714-C387-4B35-8AE8-46AADA2CBE93}" presName="pictRect" presStyleLbl="revTx" presStyleIdx="4" presStyleCnt="6">
        <dgm:presLayoutVars>
          <dgm:chMax val="0"/>
          <dgm:bulletEnabled/>
        </dgm:presLayoutVars>
      </dgm:prSet>
      <dgm:spPr/>
    </dgm:pt>
    <dgm:pt modelId="{A3C0FDB1-31C5-48AF-8D31-F9C51074DCEC}" type="pres">
      <dgm:prSet presAssocID="{8CE89714-C387-4B35-8AE8-46AADA2CBE93}" presName="textRect" presStyleLbl="revTx" presStyleIdx="5" presStyleCnt="6">
        <dgm:presLayoutVars>
          <dgm:bulletEnabled/>
        </dgm:presLayoutVars>
      </dgm:prSet>
      <dgm:spPr/>
    </dgm:pt>
  </dgm:ptLst>
  <dgm:cxnLst>
    <dgm:cxn modelId="{F0663206-AB10-4F94-9805-BE03D504F908}" type="presOf" srcId="{8CE89714-C387-4B35-8AE8-46AADA2CBE93}" destId="{66A003FF-1CE8-4BC4-87D7-25324062ED55}" srcOrd="0" destOrd="0" presId="urn:microsoft.com/office/officeart/2024/3/layout/hArchList1"/>
    <dgm:cxn modelId="{383B7714-ECF7-4176-8ABA-882BBA9143E7}" srcId="{4E390446-A56A-4377-BE21-1A03563DDFB4}" destId="{D8AF1B25-D971-47E5-9646-0D98A3D81A97}" srcOrd="1" destOrd="0" parTransId="{45BE6AAA-F19C-4D95-AB55-62608A51467C}" sibTransId="{F2A93F07-DDCA-4AD6-B591-7F48B0F93161}"/>
    <dgm:cxn modelId="{3967061F-97C8-4945-B2D8-0D3E202D731D}" srcId="{4E390446-A56A-4377-BE21-1A03563DDFB4}" destId="{E2D49C68-63DC-4240-AABB-A9154854CE29}" srcOrd="0" destOrd="0" parTransId="{9C01E03B-1173-4549-B509-E90BC8F65FB0}" sibTransId="{3F86EC9A-82C4-41D8-918B-571DB91CD2FB}"/>
    <dgm:cxn modelId="{EF07A223-5501-4D74-8C2F-A72C86A0389F}" srcId="{E2D49C68-63DC-4240-AABB-A9154854CE29}" destId="{9DC64D1F-E3BF-47BE-B83E-BC56ECF694F0}" srcOrd="0" destOrd="0" parTransId="{BC5180C5-87B5-4B17-A4DF-88DFC57F7D9A}" sibTransId="{DD204715-D6CA-494A-A3B3-195A98A54B43}"/>
    <dgm:cxn modelId="{FEAFBB26-CCB5-4612-B11B-AFF0449D9BF4}" type="presOf" srcId="{E2D49C68-63DC-4240-AABB-A9154854CE29}" destId="{03077387-75D3-4AC5-B4D8-AB5B79553B9D}" srcOrd="0" destOrd="0" presId="urn:microsoft.com/office/officeart/2024/3/layout/hArchList1"/>
    <dgm:cxn modelId="{FCB4E926-7961-4794-B734-EF5772672499}" srcId="{4E390446-A56A-4377-BE21-1A03563DDFB4}" destId="{8CE89714-C387-4B35-8AE8-46AADA2CBE93}" srcOrd="2" destOrd="0" parTransId="{9627B08F-88B0-4CAC-AD04-493972DF72F5}" sibTransId="{D57DAA3F-C2EA-42D3-A9D0-7577CEBDDBB1}"/>
    <dgm:cxn modelId="{57CD565A-ACD2-4882-8296-BA5FA9329934}" srcId="{8CE89714-C387-4B35-8AE8-46AADA2CBE93}" destId="{4D4EE893-B057-40DC-A34D-CEEA0CBEE2F7}" srcOrd="0" destOrd="0" parTransId="{C031D292-D05E-40C4-A264-F7B1F4108569}" sibTransId="{7BC5D5DE-73BF-48D2-9E5B-1894CEAD182E}"/>
    <dgm:cxn modelId="{CFC1F25A-0D70-4720-BB47-A058140613EF}" type="presOf" srcId="{3F86EC9A-82C4-41D8-918B-571DB91CD2FB}" destId="{5179278A-1463-42BE-BC15-6DE762786CA0}" srcOrd="0" destOrd="0" presId="urn:microsoft.com/office/officeart/2024/3/layout/hArchList1"/>
    <dgm:cxn modelId="{3468D280-5224-41B3-9B84-91D2051D3BA2}" type="presOf" srcId="{8E10108B-EAE5-4B39-AF60-C0F3292BD9BE}" destId="{AA7AB970-6169-47BC-A667-B0B3A32B0F81}" srcOrd="0" destOrd="0" presId="urn:microsoft.com/office/officeart/2024/3/layout/hArchList1"/>
    <dgm:cxn modelId="{AED5DB99-642E-4143-A72C-B0FF29D5FCEE}" type="presOf" srcId="{D8AF1B25-D971-47E5-9646-0D98A3D81A97}" destId="{ABFE8B53-04BE-4865-B374-DE1B5E46A844}" srcOrd="0" destOrd="0" presId="urn:microsoft.com/office/officeart/2024/3/layout/hArchList1"/>
    <dgm:cxn modelId="{73ACC59D-B105-4C20-81F2-A4615C9554F4}" type="presOf" srcId="{F2A93F07-DDCA-4AD6-B591-7F48B0F93161}" destId="{07BE1E39-DCCF-4810-B8E2-65677C7A32F5}" srcOrd="0" destOrd="0" presId="urn:microsoft.com/office/officeart/2024/3/layout/hArchList1"/>
    <dgm:cxn modelId="{DCA872AF-D8E9-4CB9-8C23-1EF9230B8F4E}" srcId="{D8AF1B25-D971-47E5-9646-0D98A3D81A97}" destId="{8E10108B-EAE5-4B39-AF60-C0F3292BD9BE}" srcOrd="0" destOrd="0" parTransId="{1C0E72CF-A975-40B0-9018-C05B011D8656}" sibTransId="{BDB1939D-83CA-4467-BBDE-1E6C5E082FC8}"/>
    <dgm:cxn modelId="{85DF19CB-1830-42C8-9173-95FFA0D26D41}" type="presOf" srcId="{4E390446-A56A-4377-BE21-1A03563DDFB4}" destId="{BDBBC324-7680-4B6A-AEFF-36021D080BEB}" srcOrd="0" destOrd="0" presId="urn:microsoft.com/office/officeart/2024/3/layout/hArchList1"/>
    <dgm:cxn modelId="{5C44D0DC-1703-46D9-9AE6-B454DE30C4B9}" type="presOf" srcId="{4D4EE893-B057-40DC-A34D-CEEA0CBEE2F7}" destId="{A3C0FDB1-31C5-48AF-8D31-F9C51074DCEC}" srcOrd="0" destOrd="0" presId="urn:microsoft.com/office/officeart/2024/3/layout/hArchList1"/>
    <dgm:cxn modelId="{595225E4-E836-42FE-A3F8-D9F3BE95EB7B}" type="presOf" srcId="{9DC64D1F-E3BF-47BE-B83E-BC56ECF694F0}" destId="{12F771DD-249A-46E7-9B7C-5860CF3F389D}" srcOrd="0" destOrd="0" presId="urn:microsoft.com/office/officeart/2024/3/layout/hArchList1"/>
    <dgm:cxn modelId="{42CFC8AD-93EC-4412-A8A5-30504FEF863F}" type="presParOf" srcId="{BDBBC324-7680-4B6A-AEFF-36021D080BEB}" destId="{CB6D3CA6-134B-47F3-8DFA-36E63C3385AF}" srcOrd="0" destOrd="0" presId="urn:microsoft.com/office/officeart/2024/3/layout/hArchList1"/>
    <dgm:cxn modelId="{F1A12079-68B0-4425-BD2D-8307F87C52B3}" type="presParOf" srcId="{CB6D3CA6-134B-47F3-8DFA-36E63C3385AF}" destId="{03077387-75D3-4AC5-B4D8-AB5B79553B9D}" srcOrd="0" destOrd="0" presId="urn:microsoft.com/office/officeart/2024/3/layout/hArchList1"/>
    <dgm:cxn modelId="{02B3EDAD-890D-4310-8B44-D13DA91C028A}" type="presParOf" srcId="{CB6D3CA6-134B-47F3-8DFA-36E63C3385AF}" destId="{12F771DD-249A-46E7-9B7C-5860CF3F389D}" srcOrd="1" destOrd="0" presId="urn:microsoft.com/office/officeart/2024/3/layout/hArchList1"/>
    <dgm:cxn modelId="{1EE8B0DC-C1E6-4CA3-B504-3E53C396273A}" type="presParOf" srcId="{BDBBC324-7680-4B6A-AEFF-36021D080BEB}" destId="{5179278A-1463-42BE-BC15-6DE762786CA0}" srcOrd="1" destOrd="0" presId="urn:microsoft.com/office/officeart/2024/3/layout/hArchList1"/>
    <dgm:cxn modelId="{0212A21F-1023-47E3-8C5F-C4E4875B4F15}" type="presParOf" srcId="{BDBBC324-7680-4B6A-AEFF-36021D080BEB}" destId="{5940E77E-E744-4070-A72B-8F1456427284}" srcOrd="2" destOrd="0" presId="urn:microsoft.com/office/officeart/2024/3/layout/hArchList1"/>
    <dgm:cxn modelId="{CB43BC30-885E-48CD-A411-31172A3B803F}" type="presParOf" srcId="{5940E77E-E744-4070-A72B-8F1456427284}" destId="{ABFE8B53-04BE-4865-B374-DE1B5E46A844}" srcOrd="0" destOrd="0" presId="urn:microsoft.com/office/officeart/2024/3/layout/hArchList1"/>
    <dgm:cxn modelId="{40732005-4F24-42BF-B0E6-19235AE06014}" type="presParOf" srcId="{5940E77E-E744-4070-A72B-8F1456427284}" destId="{AA7AB970-6169-47BC-A667-B0B3A32B0F81}" srcOrd="1" destOrd="0" presId="urn:microsoft.com/office/officeart/2024/3/layout/hArchList1"/>
    <dgm:cxn modelId="{CEE4423E-3B1D-46AE-A2DB-AF003F842CBE}" type="presParOf" srcId="{BDBBC324-7680-4B6A-AEFF-36021D080BEB}" destId="{07BE1E39-DCCF-4810-B8E2-65677C7A32F5}" srcOrd="3" destOrd="0" presId="urn:microsoft.com/office/officeart/2024/3/layout/hArchList1"/>
    <dgm:cxn modelId="{F0C00A70-EB19-4E39-9181-AEFA7611C279}" type="presParOf" srcId="{BDBBC324-7680-4B6A-AEFF-36021D080BEB}" destId="{B0BA0EE1-754D-4A9F-9598-D191C8634D5F}" srcOrd="4" destOrd="0" presId="urn:microsoft.com/office/officeart/2024/3/layout/hArchList1"/>
    <dgm:cxn modelId="{20E8AD4C-31EE-4DED-962D-5B97CC4B356A}" type="presParOf" srcId="{B0BA0EE1-754D-4A9F-9598-D191C8634D5F}" destId="{66A003FF-1CE8-4BC4-87D7-25324062ED55}" srcOrd="0" destOrd="0" presId="urn:microsoft.com/office/officeart/2024/3/layout/hArchList1"/>
    <dgm:cxn modelId="{F44853DB-5026-4EA5-90DA-9D154F337890}" type="presParOf" srcId="{B0BA0EE1-754D-4A9F-9598-D191C8634D5F}" destId="{A3C0FDB1-31C5-48AF-8D31-F9C51074DCEC}" srcOrd="1" destOrd="0" presId="urn:microsoft.com/office/officeart/2024/3/layout/hArc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460D5-40A4-4745-A741-17BDBFCC6A32}">
      <dsp:nvSpPr>
        <dsp:cNvPr id="0" name=""/>
        <dsp:cNvSpPr/>
      </dsp:nvSpPr>
      <dsp:spPr>
        <a:xfrm>
          <a:off x="0" y="0"/>
          <a:ext cx="4905375" cy="51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Clear Project Title</a:t>
          </a:r>
        </a:p>
      </dsp:txBody>
      <dsp:txXfrm>
        <a:off x="0" y="0"/>
        <a:ext cx="4905375" cy="510893"/>
      </dsp:txXfrm>
    </dsp:sp>
    <dsp:sp modelId="{56E9EE42-3893-426C-A2E2-C0DB8551F660}">
      <dsp:nvSpPr>
        <dsp:cNvPr id="0" name=""/>
        <dsp:cNvSpPr/>
      </dsp:nvSpPr>
      <dsp:spPr>
        <a:xfrm>
          <a:off x="0" y="510893"/>
          <a:ext cx="4905375" cy="459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The project name should be action-oriented and clearly describe the initiative to ensure understanding.</a:t>
          </a:r>
        </a:p>
      </dsp:txBody>
      <dsp:txXfrm>
        <a:off x="0" y="510893"/>
        <a:ext cx="4905375" cy="4598042"/>
      </dsp:txXfrm>
    </dsp:sp>
    <dsp:sp modelId="{CB7B1324-5AD4-4600-B721-E490883F1E9F}">
      <dsp:nvSpPr>
        <dsp:cNvPr id="0" name=""/>
        <dsp:cNvSpPr/>
      </dsp:nvSpPr>
      <dsp:spPr>
        <a:xfrm>
          <a:off x="5395912" y="0"/>
          <a:ext cx="4905375" cy="51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Concise One-line Summary</a:t>
          </a:r>
        </a:p>
      </dsp:txBody>
      <dsp:txXfrm>
        <a:off x="5395912" y="0"/>
        <a:ext cx="4905375" cy="510893"/>
      </dsp:txXfrm>
    </dsp:sp>
    <dsp:sp modelId="{E866DA11-A905-4416-8C8A-8A58950A07C4}">
      <dsp:nvSpPr>
        <dsp:cNvPr id="0" name=""/>
        <dsp:cNvSpPr/>
      </dsp:nvSpPr>
      <dsp:spPr>
        <a:xfrm>
          <a:off x="5395912" y="510893"/>
          <a:ext cx="4905375" cy="459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A brief summary encapsulates the core problem and intended outcome for quick stakeholder alignment.</a:t>
          </a:r>
        </a:p>
      </dsp:txBody>
      <dsp:txXfrm>
        <a:off x="5395912" y="510893"/>
        <a:ext cx="4905375" cy="4598042"/>
      </dsp:txXfrm>
    </dsp:sp>
    <dsp:sp modelId="{3B3071F4-7D40-42E8-9895-261578C26529}">
      <dsp:nvSpPr>
        <dsp:cNvPr id="0" name=""/>
        <dsp:cNvSpPr/>
      </dsp:nvSpPr>
      <dsp:spPr>
        <a:xfrm>
          <a:off x="10791825" y="0"/>
          <a:ext cx="4905375" cy="51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b="1" kern="120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Stakeholder Alignment</a:t>
          </a:r>
        </a:p>
      </dsp:txBody>
      <dsp:txXfrm>
        <a:off x="10791825" y="0"/>
        <a:ext cx="4905375" cy="510893"/>
      </dsp:txXfrm>
    </dsp:sp>
    <dsp:sp modelId="{2FDB3E1B-8CDD-4358-8435-D76C5D148D68}">
      <dsp:nvSpPr>
        <dsp:cNvPr id="0" name=""/>
        <dsp:cNvSpPr/>
      </dsp:nvSpPr>
      <dsp:spPr>
        <a:xfrm>
          <a:off x="10791825" y="510893"/>
          <a:ext cx="4905375" cy="459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Clear overview ensures all stakeholders understand project purpose and scope from the start.</a:t>
          </a:r>
        </a:p>
      </dsp:txBody>
      <dsp:txXfrm>
        <a:off x="10791825" y="510893"/>
        <a:ext cx="4905375" cy="45980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77387-75D3-4AC5-B4D8-AB5B79553B9D}">
      <dsp:nvSpPr>
        <dsp:cNvPr id="0" name=""/>
        <dsp:cNvSpPr/>
      </dsp:nvSpPr>
      <dsp:spPr>
        <a:xfrm>
          <a:off x="0" y="0"/>
          <a:ext cx="3667125" cy="954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latin typeface="Calibri" panose="020F0502020204030204" pitchFamily="34" charset="0"/>
              <a:ea typeface="Calibri" panose="020F0502020204030204" pitchFamily="34" charset="0"/>
              <a:cs typeface="Calibri" panose="020F0502020204030204" pitchFamily="34" charset="0"/>
            </a:rPr>
            <a:t>Risk Identification and Mitigation</a:t>
          </a:r>
        </a:p>
      </dsp:txBody>
      <dsp:txXfrm>
        <a:off x="0" y="0"/>
        <a:ext cx="3667125" cy="954881"/>
      </dsp:txXfrm>
    </dsp:sp>
    <dsp:sp modelId="{12F771DD-249A-46E7-9B7C-5860CF3F389D}">
      <dsp:nvSpPr>
        <dsp:cNvPr id="0" name=""/>
        <dsp:cNvSpPr/>
      </dsp:nvSpPr>
      <dsp:spPr>
        <a:xfrm>
          <a:off x="0" y="954881"/>
          <a:ext cx="3667125" cy="552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Identify potential risks that could impact project success and develop mitigation or contingency plans to address them.</a:t>
          </a:r>
        </a:p>
      </dsp:txBody>
      <dsp:txXfrm>
        <a:off x="0" y="954881"/>
        <a:ext cx="3667125" cy="5522118"/>
      </dsp:txXfrm>
    </dsp:sp>
    <dsp:sp modelId="{ABFE8B53-04BE-4865-B374-DE1B5E46A844}">
      <dsp:nvSpPr>
        <dsp:cNvPr id="0" name=""/>
        <dsp:cNvSpPr/>
      </dsp:nvSpPr>
      <dsp:spPr>
        <a:xfrm>
          <a:off x="4033837" y="0"/>
          <a:ext cx="3667125" cy="954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latin typeface="Calibri" panose="020F0502020204030204" pitchFamily="34" charset="0"/>
              <a:ea typeface="Calibri" panose="020F0502020204030204" pitchFamily="34" charset="0"/>
              <a:cs typeface="Calibri" panose="020F0502020204030204" pitchFamily="34" charset="0"/>
            </a:rPr>
            <a:t>Stakeholder Mapping &amp; Engagement</a:t>
          </a:r>
        </a:p>
      </dsp:txBody>
      <dsp:txXfrm>
        <a:off x="4033837" y="0"/>
        <a:ext cx="3667125" cy="954881"/>
      </dsp:txXfrm>
    </dsp:sp>
    <dsp:sp modelId="{AA7AB970-6169-47BC-A667-B0B3A32B0F81}">
      <dsp:nvSpPr>
        <dsp:cNvPr id="0" name=""/>
        <dsp:cNvSpPr/>
      </dsp:nvSpPr>
      <dsp:spPr>
        <a:xfrm>
          <a:off x="4033837" y="954881"/>
          <a:ext cx="3667125" cy="552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List key stakeholders who must be informed, consulted, or engaged to ensure effective communication and project support.  What do they identify as risks?</a:t>
          </a:r>
        </a:p>
      </dsp:txBody>
      <dsp:txXfrm>
        <a:off x="4033837" y="954881"/>
        <a:ext cx="3667125" cy="5522118"/>
      </dsp:txXfrm>
    </dsp:sp>
    <dsp:sp modelId="{66A003FF-1CE8-4BC4-87D7-25324062ED55}">
      <dsp:nvSpPr>
        <dsp:cNvPr id="0" name=""/>
        <dsp:cNvSpPr/>
      </dsp:nvSpPr>
      <dsp:spPr>
        <a:xfrm>
          <a:off x="8067675" y="0"/>
          <a:ext cx="3667125" cy="954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latin typeface="Calibri" panose="020F0502020204030204" pitchFamily="34" charset="0"/>
              <a:ea typeface="Calibri" panose="020F0502020204030204" pitchFamily="34" charset="0"/>
              <a:cs typeface="Calibri" panose="020F0502020204030204" pitchFamily="34" charset="0"/>
            </a:rPr>
            <a:t>Proactive Project Management</a:t>
          </a:r>
        </a:p>
      </dsp:txBody>
      <dsp:txXfrm>
        <a:off x="8067675" y="0"/>
        <a:ext cx="3667125" cy="954881"/>
      </dsp:txXfrm>
    </dsp:sp>
    <dsp:sp modelId="{A3C0FDB1-31C5-48AF-8D31-F9C51074DCEC}">
      <dsp:nvSpPr>
        <dsp:cNvPr id="0" name=""/>
        <dsp:cNvSpPr/>
      </dsp:nvSpPr>
      <dsp:spPr>
        <a:xfrm>
          <a:off x="8067675" y="954881"/>
          <a:ext cx="3667125" cy="552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Preemptively managing risks and stakeholders help teams anticipate challenges and ensures smoother project execution.</a:t>
          </a:r>
        </a:p>
      </dsp:txBody>
      <dsp:txXfrm>
        <a:off x="8067675" y="954881"/>
        <a:ext cx="3667125" cy="55221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77387-75D3-4AC5-B4D8-AB5B79553B9D}">
      <dsp:nvSpPr>
        <dsp:cNvPr id="0" name=""/>
        <dsp:cNvSpPr/>
      </dsp:nvSpPr>
      <dsp:spPr>
        <a:xfrm>
          <a:off x="0" y="0"/>
          <a:ext cx="3667125" cy="954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latin typeface="Calibri" panose="020F0502020204030204" pitchFamily="34" charset="0"/>
              <a:ea typeface="Calibri" panose="020F0502020204030204" pitchFamily="34" charset="0"/>
              <a:cs typeface="Calibri" panose="020F0502020204030204" pitchFamily="34" charset="0"/>
            </a:rPr>
            <a:t>Formal Project Sign-Offs</a:t>
          </a:r>
        </a:p>
      </dsp:txBody>
      <dsp:txXfrm>
        <a:off x="0" y="0"/>
        <a:ext cx="3667125" cy="954881"/>
      </dsp:txXfrm>
    </dsp:sp>
    <dsp:sp modelId="{12F771DD-249A-46E7-9B7C-5860CF3F389D}">
      <dsp:nvSpPr>
        <dsp:cNvPr id="0" name=""/>
        <dsp:cNvSpPr/>
      </dsp:nvSpPr>
      <dsp:spPr>
        <a:xfrm>
          <a:off x="0" y="954881"/>
          <a:ext cx="3667125" cy="552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Sign-offs from project leader, champion, and sponsor ensure accountability at project closure.</a:t>
          </a:r>
        </a:p>
      </dsp:txBody>
      <dsp:txXfrm>
        <a:off x="0" y="954881"/>
        <a:ext cx="3667125" cy="5522118"/>
      </dsp:txXfrm>
    </dsp:sp>
    <dsp:sp modelId="{ABFE8B53-04BE-4865-B374-DE1B5E46A844}">
      <dsp:nvSpPr>
        <dsp:cNvPr id="0" name=""/>
        <dsp:cNvSpPr/>
      </dsp:nvSpPr>
      <dsp:spPr>
        <a:xfrm>
          <a:off x="4033837" y="0"/>
          <a:ext cx="3667125" cy="954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latin typeface="Calibri" panose="020F0502020204030204" pitchFamily="34" charset="0"/>
              <a:ea typeface="Calibri" panose="020F0502020204030204" pitchFamily="34" charset="0"/>
              <a:cs typeface="Calibri" panose="020F0502020204030204" pitchFamily="34" charset="0"/>
            </a:rPr>
            <a:t>Six Month Benefit Check</a:t>
          </a:r>
        </a:p>
      </dsp:txBody>
      <dsp:txXfrm>
        <a:off x="4033837" y="0"/>
        <a:ext cx="3667125" cy="954881"/>
      </dsp:txXfrm>
    </dsp:sp>
    <dsp:sp modelId="{AA7AB970-6169-47BC-A667-B0B3A32B0F81}">
      <dsp:nvSpPr>
        <dsp:cNvPr id="0" name=""/>
        <dsp:cNvSpPr/>
      </dsp:nvSpPr>
      <dsp:spPr>
        <a:xfrm>
          <a:off x="4033837" y="954881"/>
          <a:ext cx="3667125" cy="552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a:latin typeface="Calibri" panose="020F0502020204030204" pitchFamily="34" charset="0"/>
              <a:ea typeface="Calibri" panose="020F0502020204030204" pitchFamily="34" charset="0"/>
              <a:cs typeface="Calibri" panose="020F0502020204030204" pitchFamily="34" charset="0"/>
            </a:rPr>
            <a:t>A six-month review assesses if goals were met and benefits realized post-project completion.</a:t>
          </a:r>
          <a:endParaRPr lang="en-US" sz="2800" kern="1200" dirty="0">
            <a:latin typeface="Calibri" panose="020F0502020204030204" pitchFamily="34" charset="0"/>
            <a:ea typeface="Calibri" panose="020F0502020204030204" pitchFamily="34" charset="0"/>
            <a:cs typeface="Calibri" panose="020F0502020204030204" pitchFamily="34" charset="0"/>
          </a:endParaRPr>
        </a:p>
      </dsp:txBody>
      <dsp:txXfrm>
        <a:off x="4033837" y="954881"/>
        <a:ext cx="3667125" cy="5522118"/>
      </dsp:txXfrm>
    </dsp:sp>
    <dsp:sp modelId="{66A003FF-1CE8-4BC4-87D7-25324062ED55}">
      <dsp:nvSpPr>
        <dsp:cNvPr id="0" name=""/>
        <dsp:cNvSpPr/>
      </dsp:nvSpPr>
      <dsp:spPr>
        <a:xfrm>
          <a:off x="8067675" y="0"/>
          <a:ext cx="3667125" cy="954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latin typeface="Calibri" panose="020F0502020204030204" pitchFamily="34" charset="0"/>
              <a:ea typeface="Calibri" panose="020F0502020204030204" pitchFamily="34" charset="0"/>
              <a:cs typeface="Calibri" panose="020F0502020204030204" pitchFamily="34" charset="0"/>
            </a:rPr>
            <a:t>Reflection &amp; Lessons Learned</a:t>
          </a:r>
        </a:p>
      </dsp:txBody>
      <dsp:txXfrm>
        <a:off x="8067675" y="0"/>
        <a:ext cx="3667125" cy="954881"/>
      </dsp:txXfrm>
    </dsp:sp>
    <dsp:sp modelId="{A3C0FDB1-31C5-48AF-8D31-F9C51074DCEC}">
      <dsp:nvSpPr>
        <dsp:cNvPr id="0" name=""/>
        <dsp:cNvSpPr/>
      </dsp:nvSpPr>
      <dsp:spPr>
        <a:xfrm>
          <a:off x="8067675" y="954881"/>
          <a:ext cx="3667125" cy="552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Teams reflect on outcomes, document lessons learned and explore opportunities for sustaining improvements.</a:t>
          </a:r>
        </a:p>
      </dsp:txBody>
      <dsp:txXfrm>
        <a:off x="8067675" y="954881"/>
        <a:ext cx="3667125" cy="5522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3FC28-53C3-4E8C-B3FE-DC35B377EE63}">
      <dsp:nvSpPr>
        <dsp:cNvPr id="0" name=""/>
        <dsp:cNvSpPr/>
      </dsp:nvSpPr>
      <dsp:spPr>
        <a:xfrm>
          <a:off x="2336700" y="2630"/>
          <a:ext cx="1575000" cy="115029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ea typeface="Calibri" panose="020F0502020204030204" pitchFamily="34" charset="0"/>
              <a:cs typeface="Calibri" panose="020F0502020204030204" pitchFamily="34" charset="0"/>
            </a:rPr>
            <a:t>What?</a:t>
          </a:r>
        </a:p>
      </dsp:txBody>
      <dsp:txXfrm>
        <a:off x="2336700" y="2630"/>
        <a:ext cx="1575000" cy="1150291"/>
      </dsp:txXfrm>
    </dsp:sp>
    <dsp:sp modelId="{5EE303F2-40D1-4618-91A7-9ABEF0920423}">
      <dsp:nvSpPr>
        <dsp:cNvPr id="0" name=""/>
        <dsp:cNvSpPr/>
      </dsp:nvSpPr>
      <dsp:spPr>
        <a:xfrm>
          <a:off x="2269200" y="1210437"/>
          <a:ext cx="1710000" cy="1150291"/>
        </a:xfrm>
        <a:prstGeom prst="rect">
          <a:avLst/>
        </a:prstGeom>
        <a:solidFill>
          <a:schemeClr val="accent5">
            <a:hueOff val="-1824039"/>
            <a:satOff val="4790"/>
            <a:lumOff val="6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ea typeface="Calibri" panose="020F0502020204030204" pitchFamily="34" charset="0"/>
              <a:cs typeface="Calibri" panose="020F0502020204030204" pitchFamily="34" charset="0"/>
            </a:rPr>
            <a:t>When?</a:t>
          </a:r>
        </a:p>
      </dsp:txBody>
      <dsp:txXfrm>
        <a:off x="2269200" y="1210437"/>
        <a:ext cx="1710000" cy="1150291"/>
      </dsp:txXfrm>
    </dsp:sp>
    <dsp:sp modelId="{68EC04D0-EE85-4F23-A456-0515E74196BF}">
      <dsp:nvSpPr>
        <dsp:cNvPr id="0" name=""/>
        <dsp:cNvSpPr/>
      </dsp:nvSpPr>
      <dsp:spPr>
        <a:xfrm>
          <a:off x="2201700" y="2418244"/>
          <a:ext cx="1845000" cy="1150291"/>
        </a:xfrm>
        <a:prstGeom prst="rect">
          <a:avLst/>
        </a:prstGeom>
        <a:solidFill>
          <a:schemeClr val="accent5">
            <a:hueOff val="-3648078"/>
            <a:satOff val="9579"/>
            <a:lumOff val="135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ea typeface="Calibri" panose="020F0502020204030204" pitchFamily="34" charset="0"/>
              <a:cs typeface="Calibri" panose="020F0502020204030204" pitchFamily="34" charset="0"/>
            </a:rPr>
            <a:t>Where?</a:t>
          </a:r>
        </a:p>
      </dsp:txBody>
      <dsp:txXfrm>
        <a:off x="2201700" y="2418244"/>
        <a:ext cx="1845000" cy="1150291"/>
      </dsp:txXfrm>
    </dsp:sp>
    <dsp:sp modelId="{999C3BAA-C94C-4D8E-BDC3-19A536AEF81A}">
      <dsp:nvSpPr>
        <dsp:cNvPr id="0" name=""/>
        <dsp:cNvSpPr/>
      </dsp:nvSpPr>
      <dsp:spPr>
        <a:xfrm>
          <a:off x="2224200" y="3626050"/>
          <a:ext cx="1800000" cy="1150291"/>
        </a:xfrm>
        <a:prstGeom prst="rect">
          <a:avLst/>
        </a:prstGeom>
        <a:solidFill>
          <a:schemeClr val="accent5">
            <a:hueOff val="-5472117"/>
            <a:satOff val="14369"/>
            <a:lumOff val="2029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ea typeface="Calibri" panose="020F0502020204030204" pitchFamily="34" charset="0"/>
              <a:cs typeface="Calibri" panose="020F0502020204030204" pitchFamily="34" charset="0"/>
            </a:rPr>
            <a:t>Extent?</a:t>
          </a:r>
        </a:p>
      </dsp:txBody>
      <dsp:txXfrm>
        <a:off x="2224200" y="3626050"/>
        <a:ext cx="1800000" cy="1150291"/>
      </dsp:txXfrm>
    </dsp:sp>
    <dsp:sp modelId="{3210250D-CF23-4782-AADE-3B05673B146B}">
      <dsp:nvSpPr>
        <dsp:cNvPr id="0" name=""/>
        <dsp:cNvSpPr/>
      </dsp:nvSpPr>
      <dsp:spPr>
        <a:xfrm>
          <a:off x="1099200" y="4833857"/>
          <a:ext cx="4050000" cy="1150291"/>
        </a:xfrm>
        <a:prstGeom prst="rect">
          <a:avLst/>
        </a:prstGeom>
        <a:solidFill>
          <a:schemeClr val="accent5">
            <a:hueOff val="-7296156"/>
            <a:satOff val="19158"/>
            <a:lumOff val="270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ea typeface="Calibri" panose="020F0502020204030204" pitchFamily="34" charset="0"/>
              <a:cs typeface="Calibri" panose="020F0502020204030204" pitchFamily="34" charset="0"/>
            </a:rPr>
            <a:t>Impact (So What?)</a:t>
          </a:r>
        </a:p>
      </dsp:txBody>
      <dsp:txXfrm>
        <a:off x="1099200" y="4833857"/>
        <a:ext cx="4050000" cy="1150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9690B-2AC8-419B-AC3F-26F515438B3E}">
      <dsp:nvSpPr>
        <dsp:cNvPr id="0" name=""/>
        <dsp:cNvSpPr/>
      </dsp:nvSpPr>
      <dsp:spPr>
        <a:xfrm>
          <a:off x="3714" y="1752743"/>
          <a:ext cx="1423987" cy="4896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panose="020F0502020204030204" pitchFamily="34" charset="0"/>
              <a:ea typeface="Calibri" panose="020F0502020204030204" pitchFamily="34" charset="0"/>
              <a:cs typeface="Calibri" panose="020F0502020204030204" pitchFamily="34" charset="0"/>
            </a:rPr>
            <a:t>Specific</a:t>
          </a:r>
        </a:p>
      </dsp:txBody>
      <dsp:txXfrm>
        <a:off x="3714" y="1752743"/>
        <a:ext cx="1423987" cy="489600"/>
      </dsp:txXfrm>
    </dsp:sp>
    <dsp:sp modelId="{0CE8FB3F-B4EC-41C1-A5A1-7A01C274FBBA}">
      <dsp:nvSpPr>
        <dsp:cNvPr id="0" name=""/>
        <dsp:cNvSpPr/>
      </dsp:nvSpPr>
      <dsp:spPr>
        <a:xfrm>
          <a:off x="3714" y="2242343"/>
          <a:ext cx="1423987" cy="1690147"/>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ea typeface="Calibri" panose="020F0502020204030204" pitchFamily="34" charset="0"/>
              <a:cs typeface="Calibri" panose="020F0502020204030204" pitchFamily="34" charset="0"/>
            </a:rPr>
            <a:t>What are you targeting to improve or Achieve?</a:t>
          </a:r>
          <a:endParaRPr lang="en-US" sz="1700" kern="1200" dirty="0">
            <a:latin typeface="Calibri" panose="020F0502020204030204" pitchFamily="34" charset="0"/>
            <a:ea typeface="Calibri" panose="020F0502020204030204" pitchFamily="34" charset="0"/>
            <a:cs typeface="Calibri" panose="020F0502020204030204" pitchFamily="34" charset="0"/>
          </a:endParaRPr>
        </a:p>
      </dsp:txBody>
      <dsp:txXfrm>
        <a:off x="3714" y="2242343"/>
        <a:ext cx="1423987" cy="1690147"/>
      </dsp:txXfrm>
    </dsp:sp>
    <dsp:sp modelId="{5B0FDB13-8EA2-4116-A256-DAB76497B485}">
      <dsp:nvSpPr>
        <dsp:cNvPr id="0" name=""/>
        <dsp:cNvSpPr/>
      </dsp:nvSpPr>
      <dsp:spPr>
        <a:xfrm>
          <a:off x="1627060" y="1752743"/>
          <a:ext cx="1423987" cy="4896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panose="020F0502020204030204" pitchFamily="34" charset="0"/>
              <a:ea typeface="Calibri" panose="020F0502020204030204" pitchFamily="34" charset="0"/>
              <a:cs typeface="Calibri" panose="020F0502020204030204" pitchFamily="34" charset="0"/>
            </a:rPr>
            <a:t>Measurable</a:t>
          </a:r>
          <a:endParaRPr lang="en-US" sz="1700" kern="1200" dirty="0">
            <a:latin typeface="Calibri" panose="020F0502020204030204" pitchFamily="34" charset="0"/>
            <a:ea typeface="Calibri" panose="020F0502020204030204" pitchFamily="34" charset="0"/>
            <a:cs typeface="Calibri" panose="020F0502020204030204" pitchFamily="34" charset="0"/>
          </a:endParaRPr>
        </a:p>
      </dsp:txBody>
      <dsp:txXfrm>
        <a:off x="1627060" y="1752743"/>
        <a:ext cx="1423987" cy="489600"/>
      </dsp:txXfrm>
    </dsp:sp>
    <dsp:sp modelId="{CE5C8512-8F34-4BEB-8CEE-EF5AA03F7683}">
      <dsp:nvSpPr>
        <dsp:cNvPr id="0" name=""/>
        <dsp:cNvSpPr/>
      </dsp:nvSpPr>
      <dsp:spPr>
        <a:xfrm>
          <a:off x="1627060" y="2242343"/>
          <a:ext cx="1423987" cy="1690147"/>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ea typeface="Calibri" panose="020F0502020204030204" pitchFamily="34" charset="0"/>
              <a:cs typeface="Calibri" panose="020F0502020204030204" pitchFamily="34" charset="0"/>
            </a:rPr>
            <a:t>How will you measure you’ve achieved it?</a:t>
          </a:r>
          <a:endParaRPr lang="en-US" sz="1700" kern="1200" dirty="0">
            <a:latin typeface="Calibri" panose="020F0502020204030204" pitchFamily="34" charset="0"/>
            <a:ea typeface="Calibri" panose="020F0502020204030204" pitchFamily="34" charset="0"/>
            <a:cs typeface="Calibri" panose="020F0502020204030204" pitchFamily="34" charset="0"/>
          </a:endParaRPr>
        </a:p>
      </dsp:txBody>
      <dsp:txXfrm>
        <a:off x="1627060" y="2242343"/>
        <a:ext cx="1423987" cy="1690147"/>
      </dsp:txXfrm>
    </dsp:sp>
    <dsp:sp modelId="{98555113-064E-471A-91E5-1DDCDA0CF145}">
      <dsp:nvSpPr>
        <dsp:cNvPr id="0" name=""/>
        <dsp:cNvSpPr/>
      </dsp:nvSpPr>
      <dsp:spPr>
        <a:xfrm>
          <a:off x="3250406" y="1752743"/>
          <a:ext cx="1423987" cy="48960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Achievable </a:t>
          </a:r>
        </a:p>
      </dsp:txBody>
      <dsp:txXfrm>
        <a:off x="3250406" y="1752743"/>
        <a:ext cx="1423987" cy="489600"/>
      </dsp:txXfrm>
    </dsp:sp>
    <dsp:sp modelId="{3D2C0E44-288A-46C8-8F52-92F7CE36AB50}">
      <dsp:nvSpPr>
        <dsp:cNvPr id="0" name=""/>
        <dsp:cNvSpPr/>
      </dsp:nvSpPr>
      <dsp:spPr>
        <a:xfrm>
          <a:off x="3250406" y="2242343"/>
          <a:ext cx="1423987" cy="1690147"/>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ea typeface="Calibri" panose="020F0502020204030204" pitchFamily="34" charset="0"/>
              <a:cs typeface="Calibri" panose="020F0502020204030204" pitchFamily="34" charset="0"/>
            </a:rPr>
            <a:t>Can this be achieved even with unlimited budget and timeframe?</a:t>
          </a:r>
          <a:endParaRPr lang="en-US" sz="1700" kern="1200" dirty="0">
            <a:latin typeface="Calibri" panose="020F0502020204030204" pitchFamily="34" charset="0"/>
            <a:ea typeface="Calibri" panose="020F0502020204030204" pitchFamily="34" charset="0"/>
            <a:cs typeface="Calibri" panose="020F0502020204030204" pitchFamily="34" charset="0"/>
          </a:endParaRPr>
        </a:p>
      </dsp:txBody>
      <dsp:txXfrm>
        <a:off x="3250406" y="2242343"/>
        <a:ext cx="1423987" cy="1690147"/>
      </dsp:txXfrm>
    </dsp:sp>
    <dsp:sp modelId="{521CF78C-0068-420D-8186-88B471F99E9E}">
      <dsp:nvSpPr>
        <dsp:cNvPr id="0" name=""/>
        <dsp:cNvSpPr/>
      </dsp:nvSpPr>
      <dsp:spPr>
        <a:xfrm>
          <a:off x="4873752" y="1752743"/>
          <a:ext cx="1423987" cy="489600"/>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panose="020F0502020204030204" pitchFamily="34" charset="0"/>
              <a:ea typeface="Calibri" panose="020F0502020204030204" pitchFamily="34" charset="0"/>
              <a:cs typeface="Calibri" panose="020F0502020204030204" pitchFamily="34" charset="0"/>
            </a:rPr>
            <a:t>Realistic</a:t>
          </a:r>
          <a:endParaRPr lang="en-US" sz="1700" kern="1200" dirty="0">
            <a:latin typeface="Calibri" panose="020F0502020204030204" pitchFamily="34" charset="0"/>
            <a:ea typeface="Calibri" panose="020F0502020204030204" pitchFamily="34" charset="0"/>
            <a:cs typeface="Calibri" panose="020F0502020204030204" pitchFamily="34" charset="0"/>
          </a:endParaRPr>
        </a:p>
      </dsp:txBody>
      <dsp:txXfrm>
        <a:off x="4873752" y="1752743"/>
        <a:ext cx="1423987" cy="489600"/>
      </dsp:txXfrm>
    </dsp:sp>
    <dsp:sp modelId="{46E6CCB4-8F3D-45C7-94D1-EAA93A38E912}">
      <dsp:nvSpPr>
        <dsp:cNvPr id="0" name=""/>
        <dsp:cNvSpPr/>
      </dsp:nvSpPr>
      <dsp:spPr>
        <a:xfrm>
          <a:off x="4873752" y="2242343"/>
          <a:ext cx="1423987" cy="1690147"/>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ea typeface="Calibri" panose="020F0502020204030204" pitchFamily="34" charset="0"/>
              <a:cs typeface="Calibri" panose="020F0502020204030204" pitchFamily="34" charset="0"/>
            </a:rPr>
            <a:t>Given your budget and resources, is this realistic for your team?</a:t>
          </a:r>
        </a:p>
      </dsp:txBody>
      <dsp:txXfrm>
        <a:off x="4873752" y="2242343"/>
        <a:ext cx="1423987" cy="1690147"/>
      </dsp:txXfrm>
    </dsp:sp>
    <dsp:sp modelId="{B05B9A92-D75D-46E2-8247-FE11166F2A05}">
      <dsp:nvSpPr>
        <dsp:cNvPr id="0" name=""/>
        <dsp:cNvSpPr/>
      </dsp:nvSpPr>
      <dsp:spPr>
        <a:xfrm>
          <a:off x="6497097" y="1752743"/>
          <a:ext cx="1423987" cy="489600"/>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panose="020F0502020204030204" pitchFamily="34" charset="0"/>
              <a:ea typeface="Calibri" panose="020F0502020204030204" pitchFamily="34" charset="0"/>
              <a:cs typeface="Calibri" panose="020F0502020204030204" pitchFamily="34" charset="0"/>
            </a:rPr>
            <a:t>Timely</a:t>
          </a:r>
          <a:endParaRPr lang="en-US" sz="1700" kern="1200" dirty="0">
            <a:latin typeface="Calibri" panose="020F0502020204030204" pitchFamily="34" charset="0"/>
            <a:ea typeface="Calibri" panose="020F0502020204030204" pitchFamily="34" charset="0"/>
            <a:cs typeface="Calibri" panose="020F0502020204030204" pitchFamily="34" charset="0"/>
          </a:endParaRPr>
        </a:p>
      </dsp:txBody>
      <dsp:txXfrm>
        <a:off x="6497097" y="1752743"/>
        <a:ext cx="1423987" cy="489600"/>
      </dsp:txXfrm>
    </dsp:sp>
    <dsp:sp modelId="{6C96C650-875B-4122-AB71-91EC577C7232}">
      <dsp:nvSpPr>
        <dsp:cNvPr id="0" name=""/>
        <dsp:cNvSpPr/>
      </dsp:nvSpPr>
      <dsp:spPr>
        <a:xfrm>
          <a:off x="6497097" y="2242343"/>
          <a:ext cx="1423987" cy="1690147"/>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ea typeface="Calibri" panose="020F0502020204030204" pitchFamily="34" charset="0"/>
              <a:cs typeface="Calibri" panose="020F0502020204030204" pitchFamily="34" charset="0"/>
            </a:rPr>
            <a:t>When do you plan to complete this work?</a:t>
          </a:r>
          <a:endParaRPr lang="en-US" sz="1700" kern="1200" dirty="0">
            <a:latin typeface="Calibri" panose="020F0502020204030204" pitchFamily="34" charset="0"/>
            <a:ea typeface="Calibri" panose="020F0502020204030204" pitchFamily="34" charset="0"/>
            <a:cs typeface="Calibri" panose="020F0502020204030204" pitchFamily="34" charset="0"/>
          </a:endParaRPr>
        </a:p>
      </dsp:txBody>
      <dsp:txXfrm>
        <a:off x="6497097" y="2242343"/>
        <a:ext cx="1423987" cy="1690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460D5-40A4-4745-A741-17BDBFCC6A32}">
      <dsp:nvSpPr>
        <dsp:cNvPr id="0" name=""/>
        <dsp:cNvSpPr/>
      </dsp:nvSpPr>
      <dsp:spPr>
        <a:xfrm>
          <a:off x="0" y="0"/>
          <a:ext cx="4905375" cy="51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Defining Included Elements</a:t>
          </a:r>
        </a:p>
      </dsp:txBody>
      <dsp:txXfrm>
        <a:off x="0" y="0"/>
        <a:ext cx="4905375" cy="510893"/>
      </dsp:txXfrm>
    </dsp:sp>
    <dsp:sp modelId="{56E9EE42-3893-426C-A2E2-C0DB8551F660}">
      <dsp:nvSpPr>
        <dsp:cNvPr id="0" name=""/>
        <dsp:cNvSpPr/>
      </dsp:nvSpPr>
      <dsp:spPr>
        <a:xfrm>
          <a:off x="0" y="510893"/>
          <a:ext cx="4905375" cy="459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Specify processes, populations, sites, and timeframes that fall within the project's boundaries for clarity.</a:t>
          </a:r>
        </a:p>
      </dsp:txBody>
      <dsp:txXfrm>
        <a:off x="0" y="510893"/>
        <a:ext cx="4905375" cy="4598042"/>
      </dsp:txXfrm>
    </dsp:sp>
    <dsp:sp modelId="{CB7B1324-5AD4-4600-B721-E490883F1E9F}">
      <dsp:nvSpPr>
        <dsp:cNvPr id="0" name=""/>
        <dsp:cNvSpPr/>
      </dsp:nvSpPr>
      <dsp:spPr>
        <a:xfrm>
          <a:off x="5395912" y="0"/>
          <a:ext cx="4905375" cy="51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Excluding Out-of-Scope Items</a:t>
          </a:r>
        </a:p>
      </dsp:txBody>
      <dsp:txXfrm>
        <a:off x="5395912" y="0"/>
        <a:ext cx="4905375" cy="510893"/>
      </dsp:txXfrm>
    </dsp:sp>
    <dsp:sp modelId="{E866DA11-A905-4416-8C8A-8A58950A07C4}">
      <dsp:nvSpPr>
        <dsp:cNvPr id="0" name=""/>
        <dsp:cNvSpPr/>
      </dsp:nvSpPr>
      <dsp:spPr>
        <a:xfrm>
          <a:off x="5395912" y="510893"/>
          <a:ext cx="4905375" cy="459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Identify and communicate what is explicitly not included to avoid misunderstandings and scope creep.</a:t>
          </a:r>
        </a:p>
      </dsp:txBody>
      <dsp:txXfrm>
        <a:off x="5395912" y="510893"/>
        <a:ext cx="4905375" cy="4598042"/>
      </dsp:txXfrm>
    </dsp:sp>
    <dsp:sp modelId="{3B3071F4-7D40-42E8-9895-261578C26529}">
      <dsp:nvSpPr>
        <dsp:cNvPr id="0" name=""/>
        <dsp:cNvSpPr/>
      </dsp:nvSpPr>
      <dsp:spPr>
        <a:xfrm>
          <a:off x="10791825" y="0"/>
          <a:ext cx="4905375" cy="51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Benefits of Clear Scope</a:t>
          </a:r>
        </a:p>
      </dsp:txBody>
      <dsp:txXfrm>
        <a:off x="10791825" y="0"/>
        <a:ext cx="4905375" cy="510893"/>
      </dsp:txXfrm>
    </dsp:sp>
    <dsp:sp modelId="{2FDB3E1B-8CDD-4358-8435-D76C5D148D68}">
      <dsp:nvSpPr>
        <dsp:cNvPr id="0" name=""/>
        <dsp:cNvSpPr/>
      </dsp:nvSpPr>
      <dsp:spPr>
        <a:xfrm>
          <a:off x="10791825" y="510893"/>
          <a:ext cx="4905375" cy="459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solidFill>
                <a:srgbClr val="293241">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Clear scope prevents scope creep, aligns expectations, and focuses resources on impactful areas.</a:t>
          </a:r>
        </a:p>
      </dsp:txBody>
      <dsp:txXfrm>
        <a:off x="10791825" y="510893"/>
        <a:ext cx="4905375" cy="45980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77387-75D3-4AC5-B4D8-AB5B79553B9D}">
      <dsp:nvSpPr>
        <dsp:cNvPr id="0" name=""/>
        <dsp:cNvSpPr/>
      </dsp:nvSpPr>
      <dsp:spPr>
        <a:xfrm>
          <a:off x="0" y="0"/>
          <a:ext cx="3261288" cy="96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latin typeface="Calibri" panose="020F0502020204030204" pitchFamily="34" charset="0"/>
              <a:ea typeface="Calibri" panose="020F0502020204030204" pitchFamily="34" charset="0"/>
              <a:cs typeface="Calibri" panose="020F0502020204030204" pitchFamily="34" charset="0"/>
            </a:rPr>
            <a:t>Hard Benefits</a:t>
          </a:r>
        </a:p>
      </dsp:txBody>
      <dsp:txXfrm>
        <a:off x="0" y="0"/>
        <a:ext cx="3261288" cy="961356"/>
      </dsp:txXfrm>
    </dsp:sp>
    <dsp:sp modelId="{12F771DD-249A-46E7-9B7C-5860CF3F389D}">
      <dsp:nvSpPr>
        <dsp:cNvPr id="0" name=""/>
        <dsp:cNvSpPr/>
      </dsp:nvSpPr>
      <dsp:spPr>
        <a:xfrm>
          <a:off x="0" y="961356"/>
          <a:ext cx="3261288" cy="422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Hard benefits are quantifiable outcomes such as cost savings, increased revenue, and cost avoidance from the project.</a:t>
          </a:r>
        </a:p>
      </dsp:txBody>
      <dsp:txXfrm>
        <a:off x="0" y="961356"/>
        <a:ext cx="3261288" cy="4223779"/>
      </dsp:txXfrm>
    </dsp:sp>
    <dsp:sp modelId="{ABFE8B53-04BE-4865-B374-DE1B5E46A844}">
      <dsp:nvSpPr>
        <dsp:cNvPr id="0" name=""/>
        <dsp:cNvSpPr/>
      </dsp:nvSpPr>
      <dsp:spPr>
        <a:xfrm>
          <a:off x="3587417" y="0"/>
          <a:ext cx="3261288" cy="96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a:latin typeface="Calibri" panose="020F0502020204030204" pitchFamily="34" charset="0"/>
              <a:ea typeface="Calibri" panose="020F0502020204030204" pitchFamily="34" charset="0"/>
              <a:cs typeface="Calibri" panose="020F0502020204030204" pitchFamily="34" charset="0"/>
            </a:rPr>
            <a:t>Soft Benefits</a:t>
          </a:r>
        </a:p>
      </dsp:txBody>
      <dsp:txXfrm>
        <a:off x="3587417" y="0"/>
        <a:ext cx="3261288" cy="961356"/>
      </dsp:txXfrm>
    </dsp:sp>
    <dsp:sp modelId="{AA7AB970-6169-47BC-A667-B0B3A32B0F81}">
      <dsp:nvSpPr>
        <dsp:cNvPr id="0" name=""/>
        <dsp:cNvSpPr/>
      </dsp:nvSpPr>
      <dsp:spPr>
        <a:xfrm>
          <a:off x="3587417" y="961356"/>
          <a:ext cx="3261288" cy="422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Soft benefits include qualitative improvements like enhanced customer or patient experience, staff satisfaction, safety, and reliability.  Also consider retention, prevention of risk and compliance with regulatory requirements.</a:t>
          </a:r>
        </a:p>
      </dsp:txBody>
      <dsp:txXfrm>
        <a:off x="3587417" y="961356"/>
        <a:ext cx="3261288" cy="4223779"/>
      </dsp:txXfrm>
    </dsp:sp>
    <dsp:sp modelId="{66A003FF-1CE8-4BC4-87D7-25324062ED55}">
      <dsp:nvSpPr>
        <dsp:cNvPr id="0" name=""/>
        <dsp:cNvSpPr/>
      </dsp:nvSpPr>
      <dsp:spPr>
        <a:xfrm>
          <a:off x="7174834" y="0"/>
          <a:ext cx="3261288" cy="96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a:latin typeface="Calibri" panose="020F0502020204030204" pitchFamily="34" charset="0"/>
              <a:ea typeface="Calibri" panose="020F0502020204030204" pitchFamily="34" charset="0"/>
              <a:cs typeface="Calibri" panose="020F0502020204030204" pitchFamily="34" charset="0"/>
            </a:rPr>
            <a:t>Comprehensive Value Understanding</a:t>
          </a:r>
        </a:p>
      </dsp:txBody>
      <dsp:txXfrm>
        <a:off x="7174834" y="0"/>
        <a:ext cx="3261288" cy="961356"/>
      </dsp:txXfrm>
    </dsp:sp>
    <dsp:sp modelId="{A3C0FDB1-31C5-48AF-8D31-F9C51074DCEC}">
      <dsp:nvSpPr>
        <dsp:cNvPr id="0" name=""/>
        <dsp:cNvSpPr/>
      </dsp:nvSpPr>
      <dsp:spPr>
        <a:xfrm>
          <a:off x="7174834" y="961356"/>
          <a:ext cx="3261288" cy="422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Distinguishing hard and soft benefits helps in fully understanding the project's value to secure executive support.  A Threat vs Opportunity Matrix can help the team think through the benefits at the start of the project.</a:t>
          </a:r>
        </a:p>
      </dsp:txBody>
      <dsp:txXfrm>
        <a:off x="7174834" y="961356"/>
        <a:ext cx="3261288" cy="42237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6B609-9B2F-4FF0-9077-CF637EFD00AE}">
      <dsp:nvSpPr>
        <dsp:cNvPr id="0" name=""/>
        <dsp:cNvSpPr/>
      </dsp:nvSpPr>
      <dsp:spPr>
        <a:xfrm>
          <a:off x="1695878" y="0"/>
          <a:ext cx="3678680" cy="3678680"/>
        </a:xfrm>
        <a:prstGeom prst="quadArrow">
          <a:avLst>
            <a:gd name="adj1" fmla="val 2000"/>
            <a:gd name="adj2" fmla="val 4000"/>
            <a:gd name="adj3" fmla="val 5000"/>
          </a:avLst>
        </a:prstGeom>
        <a:solidFill>
          <a:srgbClr val="3D5A8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1C10CDF-1753-4FC9-99AB-FB39A0EA3CD1}">
      <dsp:nvSpPr>
        <dsp:cNvPr id="0" name=""/>
        <dsp:cNvSpPr/>
      </dsp:nvSpPr>
      <dsp:spPr>
        <a:xfrm>
          <a:off x="1934992" y="239114"/>
          <a:ext cx="1471472" cy="1471472"/>
        </a:xfrm>
        <a:prstGeom prst="roundRect">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pitchFamily="34" charset="0"/>
              <a:ea typeface="Calibri" panose="020F0502020204030204" pitchFamily="34" charset="0"/>
              <a:cs typeface="Calibri" panose="020F0502020204030204" pitchFamily="34" charset="0"/>
            </a:rPr>
            <a:t>Short Term Threat</a:t>
          </a:r>
        </a:p>
        <a:p>
          <a:pPr marL="0" lvl="0" indent="0" algn="ctr" defTabSz="622300">
            <a:lnSpc>
              <a:spcPct val="90000"/>
            </a:lnSpc>
            <a:spcBef>
              <a:spcPct val="0"/>
            </a:spcBef>
            <a:spcAft>
              <a:spcPct val="35000"/>
            </a:spcAft>
            <a:buNone/>
          </a:pPr>
          <a:r>
            <a:rPr lang="en-US" sz="1400" i="1" kern="1200">
              <a:solidFill>
                <a:sysClr val="window" lastClr="FFFFFF"/>
              </a:solidFill>
              <a:latin typeface="Calibri" panose="020F0502020204030204" pitchFamily="34" charset="0"/>
              <a:ea typeface="Calibri" panose="020F0502020204030204" pitchFamily="34" charset="0"/>
              <a:cs typeface="Calibri" panose="020F0502020204030204" pitchFamily="34" charset="0"/>
            </a:rPr>
            <a:t>What might happen if the problem isn’t fixed soon?</a:t>
          </a:r>
        </a:p>
      </dsp:txBody>
      <dsp:txXfrm>
        <a:off x="2006823" y="310945"/>
        <a:ext cx="1327810" cy="1327810"/>
      </dsp:txXfrm>
    </dsp:sp>
    <dsp:sp modelId="{92B66CFE-3BD1-4ABD-B3F8-B8AAD82C5EEC}">
      <dsp:nvSpPr>
        <dsp:cNvPr id="0" name=""/>
        <dsp:cNvSpPr/>
      </dsp:nvSpPr>
      <dsp:spPr>
        <a:xfrm>
          <a:off x="3663972" y="239114"/>
          <a:ext cx="1471472" cy="1471472"/>
        </a:xfrm>
        <a:prstGeom prst="roundRect">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pitchFamily="34" charset="0"/>
              <a:ea typeface="Calibri" panose="020F0502020204030204" pitchFamily="34" charset="0"/>
              <a:cs typeface="Calibri" panose="020F0502020204030204" pitchFamily="34" charset="0"/>
            </a:rPr>
            <a:t>Short Term Opportunity</a:t>
          </a:r>
        </a:p>
        <a:p>
          <a:pPr marL="0" lvl="0" indent="0" algn="ctr" defTabSz="622300">
            <a:lnSpc>
              <a:spcPct val="90000"/>
            </a:lnSpc>
            <a:spcBef>
              <a:spcPct val="0"/>
            </a:spcBef>
            <a:spcAft>
              <a:spcPct val="35000"/>
            </a:spcAft>
            <a:buNone/>
          </a:pPr>
          <a:r>
            <a:rPr lang="en-US" sz="1400" i="1" kern="1200">
              <a:solidFill>
                <a:sysClr val="window" lastClr="FFFFFF"/>
              </a:solidFill>
              <a:latin typeface="Calibri" panose="020F0502020204030204" pitchFamily="34" charset="0"/>
              <a:ea typeface="Calibri" panose="020F0502020204030204" pitchFamily="34" charset="0"/>
              <a:cs typeface="Calibri" panose="020F0502020204030204" pitchFamily="34" charset="0"/>
            </a:rPr>
            <a:t>What can be gained from fixing the problem?</a:t>
          </a:r>
          <a:endParaRPr lang="en-US" sz="1400" kern="1200">
            <a:solidFill>
              <a:sysClr val="window" lastClr="FFFFFF"/>
            </a:solidFill>
            <a:latin typeface="Calibri" panose="020F0502020204030204" pitchFamily="34" charset="0"/>
            <a:ea typeface="Calibri" panose="020F0502020204030204" pitchFamily="34" charset="0"/>
            <a:cs typeface="Calibri" panose="020F0502020204030204" pitchFamily="34" charset="0"/>
          </a:endParaRPr>
        </a:p>
      </dsp:txBody>
      <dsp:txXfrm>
        <a:off x="3735803" y="310945"/>
        <a:ext cx="1327810" cy="1327810"/>
      </dsp:txXfrm>
    </dsp:sp>
    <dsp:sp modelId="{C22CB488-3EC7-4913-8A31-5E189224F333}">
      <dsp:nvSpPr>
        <dsp:cNvPr id="0" name=""/>
        <dsp:cNvSpPr/>
      </dsp:nvSpPr>
      <dsp:spPr>
        <a:xfrm>
          <a:off x="1934992" y="1968093"/>
          <a:ext cx="1471472" cy="1471472"/>
        </a:xfrm>
        <a:prstGeom prst="roundRect">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pitchFamily="34" charset="0"/>
              <a:ea typeface="Calibri" panose="020F0502020204030204" pitchFamily="34" charset="0"/>
              <a:cs typeface="Calibri" panose="020F0502020204030204" pitchFamily="34" charset="0"/>
            </a:rPr>
            <a:t>Long Term Threat</a:t>
          </a:r>
        </a:p>
      </dsp:txBody>
      <dsp:txXfrm>
        <a:off x="2006823" y="2039924"/>
        <a:ext cx="1327810" cy="1327810"/>
      </dsp:txXfrm>
    </dsp:sp>
    <dsp:sp modelId="{13492705-B5CB-4F3C-92AB-DF37DCBB031C}">
      <dsp:nvSpPr>
        <dsp:cNvPr id="0" name=""/>
        <dsp:cNvSpPr/>
      </dsp:nvSpPr>
      <dsp:spPr>
        <a:xfrm>
          <a:off x="3663972" y="1968093"/>
          <a:ext cx="1471472" cy="1471472"/>
        </a:xfrm>
        <a:prstGeom prst="roundRect">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pitchFamily="34" charset="0"/>
              <a:ea typeface="Calibri" panose="020F0502020204030204" pitchFamily="34" charset="0"/>
              <a:cs typeface="Calibri" panose="020F0502020204030204" pitchFamily="34" charset="0"/>
            </a:rPr>
            <a:t>Long Term Opportunity </a:t>
          </a:r>
        </a:p>
      </dsp:txBody>
      <dsp:txXfrm>
        <a:off x="3735803" y="2039924"/>
        <a:ext cx="1327810" cy="13278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77387-75D3-4AC5-B4D8-AB5B79553B9D}">
      <dsp:nvSpPr>
        <dsp:cNvPr id="0" name=""/>
        <dsp:cNvSpPr/>
      </dsp:nvSpPr>
      <dsp:spPr>
        <a:xfrm>
          <a:off x="0" y="0"/>
          <a:ext cx="3478789" cy="94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latin typeface="Calibri" panose="020F0502020204030204" pitchFamily="34" charset="0"/>
              <a:ea typeface="Calibri" panose="020F0502020204030204" pitchFamily="34" charset="0"/>
              <a:cs typeface="Calibri" panose="020F0502020204030204" pitchFamily="34" charset="0"/>
            </a:rPr>
            <a:t>Key Project Roles</a:t>
          </a:r>
        </a:p>
      </dsp:txBody>
      <dsp:txXfrm>
        <a:off x="0" y="0"/>
        <a:ext cx="3478789" cy="945680"/>
      </dsp:txXfrm>
    </dsp:sp>
    <dsp:sp modelId="{12F771DD-249A-46E7-9B7C-5860CF3F389D}">
      <dsp:nvSpPr>
        <dsp:cNvPr id="0" name=""/>
        <dsp:cNvSpPr/>
      </dsp:nvSpPr>
      <dsp:spPr>
        <a:xfrm>
          <a:off x="0" y="945680"/>
          <a:ext cx="3478789" cy="583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Identifying the project leader, champion, and executive sponsors establishes clear leadership. This clarity supports alignment across the project team and stakeholders.  What type of project is this and what authority does the team have to implement solutions?</a:t>
          </a:r>
        </a:p>
      </dsp:txBody>
      <dsp:txXfrm>
        <a:off x="0" y="945680"/>
        <a:ext cx="3478789" cy="5836119"/>
      </dsp:txXfrm>
    </dsp:sp>
    <dsp:sp modelId="{ABFE8B53-04BE-4865-B374-DE1B5E46A844}">
      <dsp:nvSpPr>
        <dsp:cNvPr id="0" name=""/>
        <dsp:cNvSpPr/>
      </dsp:nvSpPr>
      <dsp:spPr>
        <a:xfrm>
          <a:off x="3826667" y="0"/>
          <a:ext cx="3478789" cy="94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latin typeface="Calibri" panose="020F0502020204030204" pitchFamily="34" charset="0"/>
              <a:ea typeface="Calibri" panose="020F0502020204030204" pitchFamily="34" charset="0"/>
              <a:cs typeface="Calibri" panose="020F0502020204030204" pitchFamily="34" charset="0"/>
            </a:rPr>
            <a:t>Decision Authority</a:t>
          </a:r>
        </a:p>
      </dsp:txBody>
      <dsp:txXfrm>
        <a:off x="3826667" y="0"/>
        <a:ext cx="3478789" cy="945680"/>
      </dsp:txXfrm>
    </dsp:sp>
    <dsp:sp modelId="{AA7AB970-6169-47BC-A667-B0B3A32B0F81}">
      <dsp:nvSpPr>
        <dsp:cNvPr id="0" name=""/>
        <dsp:cNvSpPr/>
      </dsp:nvSpPr>
      <dsp:spPr>
        <a:xfrm>
          <a:off x="3826667" y="945680"/>
          <a:ext cx="3478789" cy="583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Defining who holds final decision authority streamlines the decision-making process and reduces delays.  What can the team decide vs a steering committee or leadership team?  Who are the key stakeholders?</a:t>
          </a:r>
        </a:p>
      </dsp:txBody>
      <dsp:txXfrm>
        <a:off x="3826667" y="945680"/>
        <a:ext cx="3478789" cy="5836119"/>
      </dsp:txXfrm>
    </dsp:sp>
    <dsp:sp modelId="{66A003FF-1CE8-4BC4-87D7-25324062ED55}">
      <dsp:nvSpPr>
        <dsp:cNvPr id="0" name=""/>
        <dsp:cNvSpPr/>
      </dsp:nvSpPr>
      <dsp:spPr>
        <a:xfrm>
          <a:off x="7653335" y="0"/>
          <a:ext cx="3478789" cy="94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latin typeface="Calibri" panose="020F0502020204030204" pitchFamily="34" charset="0"/>
              <a:ea typeface="Calibri" panose="020F0502020204030204" pitchFamily="34" charset="0"/>
              <a:cs typeface="Calibri" panose="020F0502020204030204" pitchFamily="34" charset="0"/>
            </a:rPr>
            <a:t>Accountability Benefits</a:t>
          </a:r>
        </a:p>
      </dsp:txBody>
      <dsp:txXfrm>
        <a:off x="7653335" y="0"/>
        <a:ext cx="3478789" cy="945680"/>
      </dsp:txXfrm>
    </dsp:sp>
    <dsp:sp modelId="{A3C0FDB1-31C5-48AF-8D31-F9C51074DCEC}">
      <dsp:nvSpPr>
        <dsp:cNvPr id="0" name=""/>
        <dsp:cNvSpPr/>
      </dsp:nvSpPr>
      <dsp:spPr>
        <a:xfrm>
          <a:off x="7653335" y="945680"/>
          <a:ext cx="3478789" cy="583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Clear accountability clarifies responsibilities, helping the project overcome obstacles and drive successful results.  A RACI exercise can help to define this.</a:t>
          </a:r>
        </a:p>
      </dsp:txBody>
      <dsp:txXfrm>
        <a:off x="7653335" y="945680"/>
        <a:ext cx="3478789" cy="58361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2AABE-5569-48D2-87FC-CD0BC7A2B83E}">
      <dsp:nvSpPr>
        <dsp:cNvPr id="0" name=""/>
        <dsp:cNvSpPr/>
      </dsp:nvSpPr>
      <dsp:spPr>
        <a:xfrm>
          <a:off x="759621" y="233078"/>
          <a:ext cx="3200400" cy="3200400"/>
        </a:xfrm>
        <a:prstGeom prst="pie">
          <a:avLst>
            <a:gd name="adj1" fmla="val 16200000"/>
            <a:gd name="adj2" fmla="val 0"/>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Aptos Light"/>
              <a:ea typeface="+mn-ea"/>
              <a:cs typeface="+mn-cs"/>
            </a:rPr>
            <a:t>R Responsible</a:t>
          </a:r>
        </a:p>
      </dsp:txBody>
      <dsp:txXfrm>
        <a:off x="2631468" y="1024731"/>
        <a:ext cx="835164" cy="619638"/>
      </dsp:txXfrm>
    </dsp:sp>
    <dsp:sp modelId="{3C8CE5D2-4E87-4AAB-8408-512333AD930C}">
      <dsp:nvSpPr>
        <dsp:cNvPr id="0" name=""/>
        <dsp:cNvSpPr/>
      </dsp:nvSpPr>
      <dsp:spPr>
        <a:xfrm>
          <a:off x="759621" y="340520"/>
          <a:ext cx="3200400" cy="3200400"/>
        </a:xfrm>
        <a:prstGeom prst="pie">
          <a:avLst>
            <a:gd name="adj1" fmla="val 0"/>
            <a:gd name="adj2" fmla="val 5400000"/>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Aptos Light"/>
              <a:ea typeface="+mn-ea"/>
              <a:cs typeface="+mn-cs"/>
            </a:rPr>
            <a:t>A Accountable</a:t>
          </a:r>
        </a:p>
      </dsp:txBody>
      <dsp:txXfrm>
        <a:off x="2631468" y="2129630"/>
        <a:ext cx="835164" cy="619638"/>
      </dsp:txXfrm>
    </dsp:sp>
    <dsp:sp modelId="{D1FFE6B6-B197-4E51-BBC1-109BFBBE5454}">
      <dsp:nvSpPr>
        <dsp:cNvPr id="0" name=""/>
        <dsp:cNvSpPr/>
      </dsp:nvSpPr>
      <dsp:spPr>
        <a:xfrm>
          <a:off x="652179" y="340520"/>
          <a:ext cx="3200400" cy="3200400"/>
        </a:xfrm>
        <a:prstGeom prst="pie">
          <a:avLst>
            <a:gd name="adj1" fmla="val 5400000"/>
            <a:gd name="adj2" fmla="val 10800000"/>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Aptos Light"/>
              <a:ea typeface="+mn-ea"/>
              <a:cs typeface="+mn-cs"/>
            </a:rPr>
            <a:t>C Consult</a:t>
          </a:r>
        </a:p>
      </dsp:txBody>
      <dsp:txXfrm>
        <a:off x="1145567" y="2129630"/>
        <a:ext cx="835164" cy="619638"/>
      </dsp:txXfrm>
    </dsp:sp>
    <dsp:sp modelId="{063387F8-4E54-4689-922C-0A8E27DD8772}">
      <dsp:nvSpPr>
        <dsp:cNvPr id="0" name=""/>
        <dsp:cNvSpPr/>
      </dsp:nvSpPr>
      <dsp:spPr>
        <a:xfrm>
          <a:off x="652179" y="233078"/>
          <a:ext cx="3200400" cy="3200400"/>
        </a:xfrm>
        <a:prstGeom prst="pie">
          <a:avLst>
            <a:gd name="adj1" fmla="val 10800000"/>
            <a:gd name="adj2" fmla="val 16200000"/>
          </a:avLst>
        </a:prstGeom>
        <a:solidFill>
          <a:srgbClr val="3D5A80">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Aptos Light"/>
              <a:ea typeface="+mn-ea"/>
              <a:cs typeface="+mn-cs"/>
            </a:rPr>
            <a:t>I Inform</a:t>
          </a:r>
        </a:p>
      </dsp:txBody>
      <dsp:txXfrm>
        <a:off x="1145567" y="1024731"/>
        <a:ext cx="835164" cy="619638"/>
      </dsp:txXfrm>
    </dsp:sp>
    <dsp:sp modelId="{47E2405E-B623-4EB5-8AD0-8DD5E26EF3C0}">
      <dsp:nvSpPr>
        <dsp:cNvPr id="0" name=""/>
        <dsp:cNvSpPr/>
      </dsp:nvSpPr>
      <dsp:spPr>
        <a:xfrm>
          <a:off x="561500" y="34958"/>
          <a:ext cx="3596640" cy="3596640"/>
        </a:xfrm>
        <a:prstGeom prst="circularArrow">
          <a:avLst>
            <a:gd name="adj1" fmla="val 5085"/>
            <a:gd name="adj2" fmla="val 327528"/>
            <a:gd name="adj3" fmla="val 21272472"/>
            <a:gd name="adj4" fmla="val 16200000"/>
            <a:gd name="adj5" fmla="val 5932"/>
          </a:avLst>
        </a:prstGeom>
        <a:solidFill>
          <a:srgbClr val="3D5A8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04FB8E7-3A35-48CA-83F9-262A75F8E384}">
      <dsp:nvSpPr>
        <dsp:cNvPr id="0" name=""/>
        <dsp:cNvSpPr/>
      </dsp:nvSpPr>
      <dsp:spPr>
        <a:xfrm>
          <a:off x="561501" y="142400"/>
          <a:ext cx="3596640" cy="3596640"/>
        </a:xfrm>
        <a:prstGeom prst="circularArrow">
          <a:avLst>
            <a:gd name="adj1" fmla="val 5085"/>
            <a:gd name="adj2" fmla="val 327528"/>
            <a:gd name="adj3" fmla="val 5072472"/>
            <a:gd name="adj4" fmla="val 0"/>
            <a:gd name="adj5" fmla="val 5932"/>
          </a:avLst>
        </a:prstGeom>
        <a:solidFill>
          <a:srgbClr val="3D5A8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AD192D4-9617-4CEE-9C78-A9CA8D3442AC}">
      <dsp:nvSpPr>
        <dsp:cNvPr id="0" name=""/>
        <dsp:cNvSpPr/>
      </dsp:nvSpPr>
      <dsp:spPr>
        <a:xfrm>
          <a:off x="454058" y="142400"/>
          <a:ext cx="3596640" cy="3596640"/>
        </a:xfrm>
        <a:prstGeom prst="circularArrow">
          <a:avLst>
            <a:gd name="adj1" fmla="val 5085"/>
            <a:gd name="adj2" fmla="val 327528"/>
            <a:gd name="adj3" fmla="val 10472472"/>
            <a:gd name="adj4" fmla="val 5400000"/>
            <a:gd name="adj5" fmla="val 5932"/>
          </a:avLst>
        </a:prstGeom>
        <a:solidFill>
          <a:srgbClr val="3D5A8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42C8CE0-3EBE-4371-B023-ABA943DB6DEC}">
      <dsp:nvSpPr>
        <dsp:cNvPr id="0" name=""/>
        <dsp:cNvSpPr/>
      </dsp:nvSpPr>
      <dsp:spPr>
        <a:xfrm>
          <a:off x="454058" y="34958"/>
          <a:ext cx="3596640" cy="3596640"/>
        </a:xfrm>
        <a:prstGeom prst="circularArrow">
          <a:avLst>
            <a:gd name="adj1" fmla="val 5085"/>
            <a:gd name="adj2" fmla="val 327528"/>
            <a:gd name="adj3" fmla="val 15872472"/>
            <a:gd name="adj4" fmla="val 10800000"/>
            <a:gd name="adj5" fmla="val 5932"/>
          </a:avLst>
        </a:prstGeom>
        <a:solidFill>
          <a:srgbClr val="3D5A8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77387-75D3-4AC5-B4D8-AB5B79553B9D}">
      <dsp:nvSpPr>
        <dsp:cNvPr id="0" name=""/>
        <dsp:cNvSpPr/>
      </dsp:nvSpPr>
      <dsp:spPr>
        <a:xfrm>
          <a:off x="0" y="0"/>
          <a:ext cx="3478789" cy="94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latin typeface="Calibri" panose="020F0502020204030204" pitchFamily="34" charset="0"/>
              <a:ea typeface="Calibri" panose="020F0502020204030204" pitchFamily="34" charset="0"/>
              <a:cs typeface="Calibri" panose="020F0502020204030204" pitchFamily="34" charset="0"/>
            </a:rPr>
            <a:t>Project Phases Overview</a:t>
          </a:r>
        </a:p>
      </dsp:txBody>
      <dsp:txXfrm>
        <a:off x="0" y="0"/>
        <a:ext cx="3478789" cy="945680"/>
      </dsp:txXfrm>
    </dsp:sp>
    <dsp:sp modelId="{12F771DD-249A-46E7-9B7C-5860CF3F389D}">
      <dsp:nvSpPr>
        <dsp:cNvPr id="0" name=""/>
        <dsp:cNvSpPr/>
      </dsp:nvSpPr>
      <dsp:spPr>
        <a:xfrm>
          <a:off x="0" y="945680"/>
          <a:ext cx="3478789" cy="583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a:latin typeface="Calibri" panose="020F0502020204030204" pitchFamily="34" charset="0"/>
              <a:ea typeface="Calibri" panose="020F0502020204030204" pitchFamily="34" charset="0"/>
              <a:cs typeface="Calibri" panose="020F0502020204030204" pitchFamily="34" charset="0"/>
            </a:rPr>
            <a:t>Outline key project phases including state definition, root cause analysis, and intervention design.</a:t>
          </a:r>
          <a:endParaRPr lang="en-US" sz="2800" kern="1200" dirty="0">
            <a:latin typeface="Calibri" panose="020F0502020204030204" pitchFamily="34" charset="0"/>
            <a:ea typeface="Calibri" panose="020F0502020204030204" pitchFamily="34" charset="0"/>
            <a:cs typeface="Calibri" panose="020F0502020204030204" pitchFamily="34" charset="0"/>
          </a:endParaRPr>
        </a:p>
      </dsp:txBody>
      <dsp:txXfrm>
        <a:off x="0" y="945680"/>
        <a:ext cx="3478789" cy="5836119"/>
      </dsp:txXfrm>
    </dsp:sp>
    <dsp:sp modelId="{ABFE8B53-04BE-4865-B374-DE1B5E46A844}">
      <dsp:nvSpPr>
        <dsp:cNvPr id="0" name=""/>
        <dsp:cNvSpPr/>
      </dsp:nvSpPr>
      <dsp:spPr>
        <a:xfrm>
          <a:off x="3826667" y="0"/>
          <a:ext cx="3478789" cy="94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latin typeface="Calibri" panose="020F0502020204030204" pitchFamily="34" charset="0"/>
              <a:ea typeface="Calibri" panose="020F0502020204030204" pitchFamily="34" charset="0"/>
              <a:cs typeface="Calibri" panose="020F0502020204030204" pitchFamily="34" charset="0"/>
            </a:rPr>
            <a:t>Approval and Implementation</a:t>
          </a:r>
        </a:p>
      </dsp:txBody>
      <dsp:txXfrm>
        <a:off x="3826667" y="0"/>
        <a:ext cx="3478789" cy="945680"/>
      </dsp:txXfrm>
    </dsp:sp>
    <dsp:sp modelId="{AA7AB970-6169-47BC-A667-B0B3A32B0F81}">
      <dsp:nvSpPr>
        <dsp:cNvPr id="0" name=""/>
        <dsp:cNvSpPr/>
      </dsp:nvSpPr>
      <dsp:spPr>
        <a:xfrm>
          <a:off x="3826667" y="945680"/>
          <a:ext cx="3478789" cy="583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Highlight critical checkpoints such as obtaining approvals and implementing solutions effectively.</a:t>
          </a:r>
        </a:p>
      </dsp:txBody>
      <dsp:txXfrm>
        <a:off x="3826667" y="945680"/>
        <a:ext cx="3478789" cy="5836119"/>
      </dsp:txXfrm>
    </dsp:sp>
    <dsp:sp modelId="{66A003FF-1CE8-4BC4-87D7-25324062ED55}">
      <dsp:nvSpPr>
        <dsp:cNvPr id="0" name=""/>
        <dsp:cNvSpPr/>
      </dsp:nvSpPr>
      <dsp:spPr>
        <a:xfrm>
          <a:off x="7653335" y="0"/>
          <a:ext cx="3478789" cy="94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US" sz="2800" kern="1200" dirty="0">
              <a:latin typeface="Calibri" panose="020F0502020204030204" pitchFamily="34" charset="0"/>
              <a:ea typeface="Calibri" panose="020F0502020204030204" pitchFamily="34" charset="0"/>
              <a:cs typeface="Calibri" panose="020F0502020204030204" pitchFamily="34" charset="0"/>
            </a:rPr>
            <a:t>Review &amp; Strategic Focus</a:t>
          </a:r>
        </a:p>
      </dsp:txBody>
      <dsp:txXfrm>
        <a:off x="7653335" y="0"/>
        <a:ext cx="3478789" cy="945680"/>
      </dsp:txXfrm>
    </dsp:sp>
    <dsp:sp modelId="{A3C0FDB1-31C5-48AF-8D31-F9C51074DCEC}">
      <dsp:nvSpPr>
        <dsp:cNvPr id="0" name=""/>
        <dsp:cNvSpPr/>
      </dsp:nvSpPr>
      <dsp:spPr>
        <a:xfrm>
          <a:off x="7653335" y="945680"/>
          <a:ext cx="3478789" cy="583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Emphasize the importance of reviewing results to maintain strategic focus and executive visibility.</a:t>
          </a:r>
        </a:p>
      </dsp:txBody>
      <dsp:txXfrm>
        <a:off x="7653335" y="945680"/>
        <a:ext cx="3478789" cy="5836119"/>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88E06E9-1F79-43CE-81FD-FAA5CA90FB4A}" type="datetimeFigureOut">
              <a:rPr lang="en-US" smtClean="0"/>
              <a:t>2/18/2026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8257826-89D7-4684-80C2-E553C05E9837}" type="slidenum">
              <a:rPr lang="en-US" smtClean="0"/>
              <a:t>‹#›</a:t>
            </a:fld>
            <a:endParaRPr lang="en-US"/>
          </a:p>
        </p:txBody>
      </p:sp>
    </p:spTree>
    <p:extLst>
      <p:ext uri="{BB962C8B-B14F-4D97-AF65-F5344CB8AC3E}">
        <p14:creationId xmlns:p14="http://schemas.microsoft.com/office/powerpoint/2010/main" val="1634723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one page template to convey your project at a glance.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4A65C6-42B3-4223-BAAF-860EC45FEE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201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9.sv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svg"/><Relationship Id="rId24" Type="http://schemas.openxmlformats.org/officeDocument/2006/relationships/image" Target="../media/image3.png"/><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image" Target="../media/image29.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2/18/2026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grpSp>
        <p:nvGrpSpPr>
          <p:cNvPr id="5" name="Group 2">
            <a:extLst>
              <a:ext uri="{FF2B5EF4-FFF2-40B4-BE49-F238E27FC236}">
                <a16:creationId xmlns:a16="http://schemas.microsoft.com/office/drawing/2014/main" id="{344F9C9E-AEE3-42E3-6170-A5A1FC0B37A8}"/>
              </a:ext>
            </a:extLst>
          </p:cNvPr>
          <p:cNvGrpSpPr/>
          <p:nvPr userDrawn="1"/>
        </p:nvGrpSpPr>
        <p:grpSpPr>
          <a:xfrm>
            <a:off x="14994663" y="7310104"/>
            <a:ext cx="2264637" cy="365982"/>
            <a:chOff x="0" y="0"/>
            <a:chExt cx="3019516" cy="487976"/>
          </a:xfrm>
        </p:grpSpPr>
        <p:pic>
          <p:nvPicPr>
            <p:cNvPr id="6" name="Picture 3">
              <a:extLst>
                <a:ext uri="{FF2B5EF4-FFF2-40B4-BE49-F238E27FC236}">
                  <a16:creationId xmlns:a16="http://schemas.microsoft.com/office/drawing/2014/main" id="{DCEDF503-2635-F407-E172-BE7F8C1B71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90738" cy="487976"/>
            </a:xfrm>
            <a:prstGeom prst="rect">
              <a:avLst/>
            </a:prstGeom>
          </p:spPr>
        </p:pic>
        <p:pic>
          <p:nvPicPr>
            <p:cNvPr id="7" name="Picture 4">
              <a:extLst>
                <a:ext uri="{FF2B5EF4-FFF2-40B4-BE49-F238E27FC236}">
                  <a16:creationId xmlns:a16="http://schemas.microsoft.com/office/drawing/2014/main" id="{90DC0D21-DBD3-2B51-FABC-BB97A663FE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381"/>
            <a:stretch>
              <a:fillRect/>
            </a:stretch>
          </p:blipFill>
          <p:spPr>
            <a:xfrm>
              <a:off x="1790738" y="0"/>
              <a:ext cx="1228778" cy="487976"/>
            </a:xfrm>
            <a:prstGeom prst="rect">
              <a:avLst/>
            </a:prstGeom>
          </p:spPr>
        </p:pic>
      </p:grpSp>
      <p:pic>
        <p:nvPicPr>
          <p:cNvPr id="8" name="Picture 5">
            <a:extLst>
              <a:ext uri="{FF2B5EF4-FFF2-40B4-BE49-F238E27FC236}">
                <a16:creationId xmlns:a16="http://schemas.microsoft.com/office/drawing/2014/main" id="{D64604E9-3A7B-C68A-1444-4400EDD9EDF1}"/>
              </a:ext>
            </a:extLst>
          </p:cNvPr>
          <p:cNvPicPr>
            <a:picLocks noChangeAspect="1"/>
          </p:cNvPicPr>
          <p:nvPr userDrawn="1"/>
        </p:nvPicPr>
        <p:blipFill>
          <a:blip r:embed="rId4"/>
          <a:srcRect/>
          <a:stretch>
            <a:fillRect/>
          </a:stretch>
        </p:blipFill>
        <p:spPr>
          <a:xfrm>
            <a:off x="14943856" y="7914211"/>
            <a:ext cx="2366251" cy="804525"/>
          </a:xfrm>
          <a:prstGeom prst="rect">
            <a:avLst/>
          </a:prstGeom>
        </p:spPr>
      </p:pic>
      <p:pic>
        <p:nvPicPr>
          <p:cNvPr id="9" name="Picture 6">
            <a:extLst>
              <a:ext uri="{FF2B5EF4-FFF2-40B4-BE49-F238E27FC236}">
                <a16:creationId xmlns:a16="http://schemas.microsoft.com/office/drawing/2014/main" id="{E1B01126-1A10-0325-F1E0-2C92C8B8D3DB}"/>
              </a:ext>
            </a:extLst>
          </p:cNvPr>
          <p:cNvPicPr>
            <a:picLocks noChangeAspect="1"/>
          </p:cNvPicPr>
          <p:nvPr userDrawn="1"/>
        </p:nvPicPr>
        <p:blipFill>
          <a:blip r:embed="rId5"/>
          <a:srcRect l="57399" r="18135" b="28446"/>
          <a:stretch>
            <a:fillRect/>
          </a:stretch>
        </p:blipFill>
        <p:spPr>
          <a:xfrm>
            <a:off x="0" y="0"/>
            <a:ext cx="5275906" cy="10287000"/>
          </a:xfrm>
          <a:prstGeom prst="rect">
            <a:avLst/>
          </a:prstGeom>
        </p:spPr>
      </p:pic>
      <p:sp>
        <p:nvSpPr>
          <p:cNvPr id="10" name="Freeform 8">
            <a:extLst>
              <a:ext uri="{FF2B5EF4-FFF2-40B4-BE49-F238E27FC236}">
                <a16:creationId xmlns:a16="http://schemas.microsoft.com/office/drawing/2014/main" id="{702583D4-85FD-EB7D-1987-D3B0FB2FF72C}"/>
              </a:ext>
            </a:extLst>
          </p:cNvPr>
          <p:cNvSpPr/>
          <p:nvPr userDrawn="1"/>
        </p:nvSpPr>
        <p:spPr>
          <a:xfrm>
            <a:off x="2637953" y="1853258"/>
            <a:ext cx="14599434" cy="5237771"/>
          </a:xfrm>
          <a:custGeom>
            <a:avLst/>
            <a:gdLst/>
            <a:ahLst/>
            <a:cxnLst/>
            <a:rect l="l" t="t" r="r" b="b"/>
            <a:pathLst>
              <a:path w="3845118" h="1379495">
                <a:moveTo>
                  <a:pt x="0" y="0"/>
                </a:moveTo>
                <a:lnTo>
                  <a:pt x="3845118" y="0"/>
                </a:lnTo>
                <a:lnTo>
                  <a:pt x="3845118" y="1379495"/>
                </a:lnTo>
                <a:lnTo>
                  <a:pt x="0" y="1379495"/>
                </a:lnTo>
                <a:close/>
              </a:path>
            </a:pathLst>
          </a:custGeom>
          <a:ln w="57150"/>
        </p:spPr>
        <p:style>
          <a:lnRef idx="2">
            <a:schemeClr val="dk1"/>
          </a:lnRef>
          <a:fillRef idx="1">
            <a:schemeClr val="lt1"/>
          </a:fillRef>
          <a:effectRef idx="0">
            <a:schemeClr val="dk1"/>
          </a:effectRef>
          <a:fontRef idx="minor">
            <a:schemeClr val="dk1"/>
          </a:fontRef>
        </p:style>
        <p:txBody>
          <a:bodyPr/>
          <a:lstStyle/>
          <a:p>
            <a:endParaRPr lang="en-US" dirty="0"/>
          </a:p>
        </p:txBody>
      </p:sp>
      <p:sp>
        <p:nvSpPr>
          <p:cNvPr id="14" name="Text Placeholder 13">
            <a:extLst>
              <a:ext uri="{FF2B5EF4-FFF2-40B4-BE49-F238E27FC236}">
                <a16:creationId xmlns:a16="http://schemas.microsoft.com/office/drawing/2014/main" id="{E957BB3B-17E2-5412-2E6B-471D26CC8F52}"/>
              </a:ext>
            </a:extLst>
          </p:cNvPr>
          <p:cNvSpPr>
            <a:spLocks noGrp="1"/>
          </p:cNvSpPr>
          <p:nvPr>
            <p:ph type="body" sz="quarter" idx="13" hasCustomPrompt="1"/>
          </p:nvPr>
        </p:nvSpPr>
        <p:spPr>
          <a:xfrm>
            <a:off x="3429000" y="3228975"/>
            <a:ext cx="8382000" cy="837041"/>
          </a:xfrm>
        </p:spPr>
        <p:txBody>
          <a:bodyPr>
            <a:normAutofit/>
          </a:bodyPr>
          <a:lstStyle>
            <a:lvl1pPr marL="0" indent="0">
              <a:buFontTx/>
              <a:buNone/>
              <a:defRPr sz="5400" b="1">
                <a:solidFill>
                  <a:schemeClr val="accent1"/>
                </a:solidFill>
              </a:defRPr>
            </a:lvl1pPr>
            <a:lvl5pPr>
              <a:defRPr/>
            </a:lvl5pPr>
          </a:lstStyle>
          <a:p>
            <a:pPr lvl="0"/>
            <a:r>
              <a:rPr lang="en-US" dirty="0"/>
              <a:t>Section Title Slide</a:t>
            </a:r>
          </a:p>
        </p:txBody>
      </p:sp>
      <p:sp>
        <p:nvSpPr>
          <p:cNvPr id="15" name="Text Placeholder 13">
            <a:extLst>
              <a:ext uri="{FF2B5EF4-FFF2-40B4-BE49-F238E27FC236}">
                <a16:creationId xmlns:a16="http://schemas.microsoft.com/office/drawing/2014/main" id="{25C2ACF7-1AD3-EC4B-17B6-DD7DE01DF990}"/>
              </a:ext>
            </a:extLst>
          </p:cNvPr>
          <p:cNvSpPr>
            <a:spLocks noGrp="1"/>
          </p:cNvSpPr>
          <p:nvPr>
            <p:ph type="body" sz="quarter" idx="14" hasCustomPrompt="1"/>
          </p:nvPr>
        </p:nvSpPr>
        <p:spPr>
          <a:xfrm>
            <a:off x="3428528" y="4285091"/>
            <a:ext cx="8382000" cy="706009"/>
          </a:xfrm>
        </p:spPr>
        <p:txBody>
          <a:bodyPr>
            <a:normAutofit/>
          </a:bodyPr>
          <a:lstStyle>
            <a:lvl1pPr marL="0" indent="0">
              <a:buFontTx/>
              <a:buNone/>
              <a:defRPr sz="3200" b="1">
                <a:solidFill>
                  <a:schemeClr val="tx1"/>
                </a:solidFill>
              </a:defRPr>
            </a:lvl1pPr>
            <a:lvl5pPr>
              <a:defRPr/>
            </a:lvl5pPr>
          </a:lstStyle>
          <a:p>
            <a:pPr lvl="0"/>
            <a:r>
              <a:rPr lang="en-US" dirty="0"/>
              <a:t>Sub Text</a:t>
            </a:r>
          </a:p>
        </p:txBody>
      </p:sp>
    </p:spTree>
    <p:extLst>
      <p:ext uri="{BB962C8B-B14F-4D97-AF65-F5344CB8AC3E}">
        <p14:creationId xmlns:p14="http://schemas.microsoft.com/office/powerpoint/2010/main" val="73848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alking head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49DA-B5BB-A707-6454-5D03BA5AD5D8}"/>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AutoShape 2">
            <a:extLst>
              <a:ext uri="{FF2B5EF4-FFF2-40B4-BE49-F238E27FC236}">
                <a16:creationId xmlns:a16="http://schemas.microsoft.com/office/drawing/2014/main" id="{1A90A8B8-EE37-435B-A15E-FA5EAC2A9346}"/>
              </a:ext>
            </a:extLst>
          </p:cNvPr>
          <p:cNvSpPr/>
          <p:nvPr userDrawn="1"/>
        </p:nvSpPr>
        <p:spPr>
          <a:xfrm rot="-5400000">
            <a:off x="-900710" y="6610135"/>
            <a:ext cx="7353730" cy="0"/>
          </a:xfrm>
          <a:prstGeom prst="line">
            <a:avLst/>
          </a:prstGeom>
          <a:ln w="114300" cap="flat">
            <a:solidFill>
              <a:srgbClr val="3D5A80"/>
            </a:solidFill>
            <a:prstDash val="solid"/>
            <a:headEnd type="none" w="sm" len="sm"/>
            <a:tailEnd type="none" w="sm" len="sm"/>
          </a:ln>
        </p:spPr>
        <p:txBody>
          <a:bodyPr/>
          <a:lstStyle/>
          <a:p>
            <a:endParaRPr lang="en-US"/>
          </a:p>
        </p:txBody>
      </p:sp>
      <p:sp>
        <p:nvSpPr>
          <p:cNvPr id="4" name="AutoShape 3">
            <a:extLst>
              <a:ext uri="{FF2B5EF4-FFF2-40B4-BE49-F238E27FC236}">
                <a16:creationId xmlns:a16="http://schemas.microsoft.com/office/drawing/2014/main" id="{EE1154C2-4A8F-4A75-4298-03CDBA77D33F}"/>
              </a:ext>
            </a:extLst>
          </p:cNvPr>
          <p:cNvSpPr/>
          <p:nvPr userDrawn="1"/>
        </p:nvSpPr>
        <p:spPr>
          <a:xfrm rot="-5400000">
            <a:off x="2118361" y="657795"/>
            <a:ext cx="1315589" cy="0"/>
          </a:xfrm>
          <a:prstGeom prst="line">
            <a:avLst/>
          </a:prstGeom>
          <a:ln w="114300" cap="flat">
            <a:solidFill>
              <a:srgbClr val="3D5A80"/>
            </a:solidFill>
            <a:prstDash val="solid"/>
            <a:headEnd type="none" w="sm" len="sm"/>
            <a:tailEnd type="none" w="sm" len="sm"/>
          </a:ln>
        </p:spPr>
        <p:txBody>
          <a:bodyPr/>
          <a:lstStyle/>
          <a:p>
            <a:endParaRPr lang="en-US"/>
          </a:p>
        </p:txBody>
      </p:sp>
      <p:pic>
        <p:nvPicPr>
          <p:cNvPr id="5" name="Picture 4">
            <a:extLst>
              <a:ext uri="{FF2B5EF4-FFF2-40B4-BE49-F238E27FC236}">
                <a16:creationId xmlns:a16="http://schemas.microsoft.com/office/drawing/2014/main" id="{0E024BF3-7E85-B964-60A1-3138CD4101AE}"/>
              </a:ext>
            </a:extLst>
          </p:cNvPr>
          <p:cNvPicPr>
            <a:picLocks noChangeAspect="1"/>
          </p:cNvPicPr>
          <p:nvPr userDrawn="1"/>
        </p:nvPicPr>
        <p:blipFill>
          <a:blip r:embed="rId2"/>
          <a:srcRect/>
          <a:stretch>
            <a:fillRect/>
          </a:stretch>
        </p:blipFill>
        <p:spPr>
          <a:xfrm>
            <a:off x="15224766" y="9150059"/>
            <a:ext cx="2479239" cy="842941"/>
          </a:xfrm>
          <a:prstGeom prst="rect">
            <a:avLst/>
          </a:prstGeom>
        </p:spPr>
      </p:pic>
      <p:sp>
        <p:nvSpPr>
          <p:cNvPr id="7" name="Content Placeholder 6">
            <a:extLst>
              <a:ext uri="{FF2B5EF4-FFF2-40B4-BE49-F238E27FC236}">
                <a16:creationId xmlns:a16="http://schemas.microsoft.com/office/drawing/2014/main" id="{0C9175F0-5E74-85FE-A057-E539BF8BAA91}"/>
              </a:ext>
            </a:extLst>
          </p:cNvPr>
          <p:cNvSpPr>
            <a:spLocks noGrp="1"/>
          </p:cNvSpPr>
          <p:nvPr>
            <p:ph sz="quarter" idx="10"/>
          </p:nvPr>
        </p:nvSpPr>
        <p:spPr>
          <a:xfrm>
            <a:off x="3399761" y="3485935"/>
            <a:ext cx="11201400" cy="6248400"/>
          </a:xfrm>
        </p:spPr>
        <p:txBody>
          <a:bodyPr/>
          <a:lstStyle>
            <a:lvl1pPr marL="0" indent="0">
              <a:lnSpc>
                <a:spcPts val="3640"/>
              </a:lnSpc>
              <a:buFontTx/>
              <a:buNone/>
              <a:defRPr>
                <a:latin typeface="Montserrat Bold" panose="00000800000000000000" charset="0"/>
              </a:defRPr>
            </a:lvl1pPr>
            <a:lvl2pPr marL="457200" indent="0">
              <a:lnSpc>
                <a:spcPts val="3640"/>
              </a:lnSpc>
              <a:buFontTx/>
              <a:buNone/>
              <a:defRPr>
                <a:latin typeface="Montserrat Bold" panose="00000800000000000000" charset="0"/>
              </a:defRPr>
            </a:lvl2pPr>
            <a:lvl3pPr marL="914400" indent="0">
              <a:lnSpc>
                <a:spcPts val="3640"/>
              </a:lnSpc>
              <a:buFontTx/>
              <a:buNone/>
              <a:defRPr>
                <a:latin typeface="Montserrat Bold" panose="00000800000000000000" charset="0"/>
              </a:defRPr>
            </a:lvl3pPr>
            <a:lvl4pPr marL="1371600" indent="0">
              <a:lnSpc>
                <a:spcPts val="3640"/>
              </a:lnSpc>
              <a:buFontTx/>
              <a:buNone/>
              <a:defRPr>
                <a:latin typeface="Montserrat Bold" panose="00000800000000000000" charset="0"/>
              </a:defRPr>
            </a:lvl4pPr>
            <a:lvl5pPr marL="1828800" indent="0">
              <a:lnSpc>
                <a:spcPts val="3640"/>
              </a:lnSpc>
              <a:buFontTx/>
              <a:buNone/>
              <a:defRPr>
                <a:latin typeface="Montserrat Bold" panose="0000080000000000000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7375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49DA-B5BB-A707-6454-5D03BA5AD5D8}"/>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AutoShape 2">
            <a:extLst>
              <a:ext uri="{FF2B5EF4-FFF2-40B4-BE49-F238E27FC236}">
                <a16:creationId xmlns:a16="http://schemas.microsoft.com/office/drawing/2014/main" id="{1A90A8B8-EE37-435B-A15E-FA5EAC2A9346}"/>
              </a:ext>
            </a:extLst>
          </p:cNvPr>
          <p:cNvSpPr/>
          <p:nvPr userDrawn="1"/>
        </p:nvSpPr>
        <p:spPr>
          <a:xfrm rot="-5400000">
            <a:off x="-900710" y="6610135"/>
            <a:ext cx="7353730" cy="0"/>
          </a:xfrm>
          <a:prstGeom prst="line">
            <a:avLst/>
          </a:prstGeom>
          <a:ln w="114300" cap="flat">
            <a:solidFill>
              <a:srgbClr val="3D5A80"/>
            </a:solidFill>
            <a:prstDash val="solid"/>
            <a:headEnd type="none" w="sm" len="sm"/>
            <a:tailEnd type="none" w="sm" len="sm"/>
          </a:ln>
        </p:spPr>
      </p:sp>
      <p:sp>
        <p:nvSpPr>
          <p:cNvPr id="4" name="AutoShape 3">
            <a:extLst>
              <a:ext uri="{FF2B5EF4-FFF2-40B4-BE49-F238E27FC236}">
                <a16:creationId xmlns:a16="http://schemas.microsoft.com/office/drawing/2014/main" id="{EE1154C2-4A8F-4A75-4298-03CDBA77D33F}"/>
              </a:ext>
            </a:extLst>
          </p:cNvPr>
          <p:cNvSpPr/>
          <p:nvPr userDrawn="1"/>
        </p:nvSpPr>
        <p:spPr>
          <a:xfrm rot="-5400000">
            <a:off x="2118361" y="657795"/>
            <a:ext cx="1315589" cy="0"/>
          </a:xfrm>
          <a:prstGeom prst="line">
            <a:avLst/>
          </a:prstGeom>
          <a:ln w="114300" cap="flat">
            <a:solidFill>
              <a:srgbClr val="3D5A80"/>
            </a:solidFill>
            <a:prstDash val="solid"/>
            <a:headEnd type="none" w="sm" len="sm"/>
            <a:tailEnd type="none" w="sm" len="sm"/>
          </a:ln>
        </p:spPr>
      </p:sp>
      <p:pic>
        <p:nvPicPr>
          <p:cNvPr id="5" name="Picture 4">
            <a:extLst>
              <a:ext uri="{FF2B5EF4-FFF2-40B4-BE49-F238E27FC236}">
                <a16:creationId xmlns:a16="http://schemas.microsoft.com/office/drawing/2014/main" id="{0E024BF3-7E85-B964-60A1-3138CD4101AE}"/>
              </a:ext>
            </a:extLst>
          </p:cNvPr>
          <p:cNvPicPr>
            <a:picLocks noChangeAspect="1"/>
          </p:cNvPicPr>
          <p:nvPr userDrawn="1"/>
        </p:nvPicPr>
        <p:blipFill>
          <a:blip r:embed="rId2"/>
          <a:srcRect/>
          <a:stretch>
            <a:fillRect/>
          </a:stretch>
        </p:blipFill>
        <p:spPr>
          <a:xfrm>
            <a:off x="15224766" y="9150059"/>
            <a:ext cx="2479239" cy="842941"/>
          </a:xfrm>
          <a:prstGeom prst="rect">
            <a:avLst/>
          </a:prstGeom>
        </p:spPr>
      </p:pic>
      <p:sp>
        <p:nvSpPr>
          <p:cNvPr id="7" name="Content Placeholder 6">
            <a:extLst>
              <a:ext uri="{FF2B5EF4-FFF2-40B4-BE49-F238E27FC236}">
                <a16:creationId xmlns:a16="http://schemas.microsoft.com/office/drawing/2014/main" id="{0C9175F0-5E74-85FE-A057-E539BF8BAA91}"/>
              </a:ext>
            </a:extLst>
          </p:cNvPr>
          <p:cNvSpPr>
            <a:spLocks noGrp="1"/>
          </p:cNvSpPr>
          <p:nvPr>
            <p:ph sz="quarter" idx="10"/>
          </p:nvPr>
        </p:nvSpPr>
        <p:spPr>
          <a:xfrm>
            <a:off x="3399761" y="3485935"/>
            <a:ext cx="11201400" cy="6248400"/>
          </a:xfrm>
        </p:spPr>
        <p:txBody>
          <a:bodyPr/>
          <a:lstStyle>
            <a:lvl1pPr marL="0" indent="0">
              <a:lnSpc>
                <a:spcPts val="3640"/>
              </a:lnSpc>
              <a:buFontTx/>
              <a:buNone/>
              <a:defRPr>
                <a:latin typeface="Montserrat Bold" panose="00000800000000000000" charset="0"/>
              </a:defRPr>
            </a:lvl1pPr>
            <a:lvl2pPr marL="457200" indent="0">
              <a:lnSpc>
                <a:spcPts val="3640"/>
              </a:lnSpc>
              <a:buFontTx/>
              <a:buNone/>
              <a:defRPr>
                <a:latin typeface="Montserrat Bold" panose="00000800000000000000" charset="0"/>
              </a:defRPr>
            </a:lvl2pPr>
            <a:lvl3pPr marL="914400" indent="0">
              <a:lnSpc>
                <a:spcPts val="3640"/>
              </a:lnSpc>
              <a:buFontTx/>
              <a:buNone/>
              <a:defRPr>
                <a:latin typeface="Montserrat Bold" panose="00000800000000000000" charset="0"/>
              </a:defRPr>
            </a:lvl3pPr>
            <a:lvl4pPr marL="1371600" indent="0">
              <a:lnSpc>
                <a:spcPts val="3640"/>
              </a:lnSpc>
              <a:buFontTx/>
              <a:buNone/>
              <a:defRPr>
                <a:latin typeface="Montserrat Bold" panose="00000800000000000000" charset="0"/>
              </a:defRPr>
            </a:lvl4pPr>
            <a:lvl5pPr marL="1828800" indent="0">
              <a:lnSpc>
                <a:spcPts val="3640"/>
              </a:lnSpc>
              <a:buFontTx/>
              <a:buNone/>
              <a:defRPr>
                <a:latin typeface="Montserrat Bold" panose="0000080000000000000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7">
            <a:extLst>
              <a:ext uri="{FF2B5EF4-FFF2-40B4-BE49-F238E27FC236}">
                <a16:creationId xmlns:a16="http://schemas.microsoft.com/office/drawing/2014/main" id="{3825702C-4507-BBD4-19F4-F4CE624002E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88525" y="3138501"/>
            <a:ext cx="1018912" cy="869896"/>
          </a:xfrm>
          <a:prstGeom prst="rect">
            <a:avLst/>
          </a:prstGeom>
        </p:spPr>
      </p:pic>
      <p:sp>
        <p:nvSpPr>
          <p:cNvPr id="10" name="Picture Placeholder 9">
            <a:extLst>
              <a:ext uri="{FF2B5EF4-FFF2-40B4-BE49-F238E27FC236}">
                <a16:creationId xmlns:a16="http://schemas.microsoft.com/office/drawing/2014/main" id="{B4FB934F-5AF8-A314-9AEB-BDA2EB911450}"/>
              </a:ext>
            </a:extLst>
          </p:cNvPr>
          <p:cNvSpPr>
            <a:spLocks noGrp="1"/>
          </p:cNvSpPr>
          <p:nvPr>
            <p:ph type="pic" sz="quarter" idx="11"/>
          </p:nvPr>
        </p:nvSpPr>
        <p:spPr>
          <a:xfrm>
            <a:off x="12649200" y="3771900"/>
            <a:ext cx="4800600" cy="4191000"/>
          </a:xfrm>
        </p:spPr>
        <p:txBody>
          <a:bodyPr/>
          <a:lstStyle>
            <a:lvl1pPr marL="0" indent="0">
              <a:buFontTx/>
              <a:buNone/>
              <a:defRPr/>
            </a:lvl1pPr>
          </a:lstStyle>
          <a:p>
            <a:endParaRPr lang="en-US"/>
          </a:p>
        </p:txBody>
      </p:sp>
    </p:spTree>
    <p:extLst>
      <p:ext uri="{BB962C8B-B14F-4D97-AF65-F5344CB8AC3E}">
        <p14:creationId xmlns:p14="http://schemas.microsoft.com/office/powerpoint/2010/main" val="3307710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Content Slide Talking head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49DA-B5BB-A707-6454-5D03BA5AD5D8}"/>
              </a:ext>
            </a:extLst>
          </p:cNvPr>
          <p:cNvSpPr>
            <a:spLocks noGrp="1"/>
          </p:cNvSpPr>
          <p:nvPr>
            <p:ph type="title"/>
          </p:nvPr>
        </p:nvSpPr>
        <p:spPr/>
        <p:txBody>
          <a:bodyPr>
            <a:normAutofit/>
          </a:bodyPr>
          <a:lstStyle>
            <a:lvl1pPr>
              <a:defRPr sz="5600" b="0">
                <a:solidFill>
                  <a:schemeClr val="accent1"/>
                </a:solidFill>
              </a:defRPr>
            </a:lvl1pPr>
          </a:lstStyle>
          <a:p>
            <a:r>
              <a:rPr lang="en-US" dirty="0"/>
              <a:t>Click to edit Master title style</a:t>
            </a:r>
          </a:p>
        </p:txBody>
      </p:sp>
      <p:sp>
        <p:nvSpPr>
          <p:cNvPr id="3" name="AutoShape 2">
            <a:extLst>
              <a:ext uri="{FF2B5EF4-FFF2-40B4-BE49-F238E27FC236}">
                <a16:creationId xmlns:a16="http://schemas.microsoft.com/office/drawing/2014/main" id="{1A90A8B8-EE37-435B-A15E-FA5EAC2A9346}"/>
              </a:ext>
            </a:extLst>
          </p:cNvPr>
          <p:cNvSpPr/>
          <p:nvPr userDrawn="1"/>
        </p:nvSpPr>
        <p:spPr>
          <a:xfrm rot="-5400000">
            <a:off x="-900710" y="6610135"/>
            <a:ext cx="7353730" cy="0"/>
          </a:xfrm>
          <a:prstGeom prst="line">
            <a:avLst/>
          </a:prstGeom>
          <a:ln w="114300" cap="flat">
            <a:solidFill>
              <a:srgbClr val="3D5A80"/>
            </a:solidFill>
            <a:prstDash val="solid"/>
            <a:headEnd type="none" w="sm" len="sm"/>
            <a:tailEnd type="none" w="sm" len="sm"/>
          </a:ln>
        </p:spPr>
      </p:sp>
      <p:sp>
        <p:nvSpPr>
          <p:cNvPr id="4" name="AutoShape 3">
            <a:extLst>
              <a:ext uri="{FF2B5EF4-FFF2-40B4-BE49-F238E27FC236}">
                <a16:creationId xmlns:a16="http://schemas.microsoft.com/office/drawing/2014/main" id="{EE1154C2-4A8F-4A75-4298-03CDBA77D33F}"/>
              </a:ext>
            </a:extLst>
          </p:cNvPr>
          <p:cNvSpPr/>
          <p:nvPr userDrawn="1"/>
        </p:nvSpPr>
        <p:spPr>
          <a:xfrm rot="-5400000">
            <a:off x="2118361" y="657795"/>
            <a:ext cx="1315589" cy="0"/>
          </a:xfrm>
          <a:prstGeom prst="line">
            <a:avLst/>
          </a:prstGeom>
          <a:ln w="114300" cap="flat">
            <a:solidFill>
              <a:srgbClr val="3D5A80"/>
            </a:solidFill>
            <a:prstDash val="solid"/>
            <a:headEnd type="none" w="sm" len="sm"/>
            <a:tailEnd type="none" w="sm" len="sm"/>
          </a:ln>
        </p:spPr>
      </p:sp>
      <p:pic>
        <p:nvPicPr>
          <p:cNvPr id="5" name="Picture 4">
            <a:extLst>
              <a:ext uri="{FF2B5EF4-FFF2-40B4-BE49-F238E27FC236}">
                <a16:creationId xmlns:a16="http://schemas.microsoft.com/office/drawing/2014/main" id="{0E024BF3-7E85-B964-60A1-3138CD4101AE}"/>
              </a:ext>
            </a:extLst>
          </p:cNvPr>
          <p:cNvPicPr>
            <a:picLocks noChangeAspect="1"/>
          </p:cNvPicPr>
          <p:nvPr userDrawn="1"/>
        </p:nvPicPr>
        <p:blipFill>
          <a:blip r:embed="rId2"/>
          <a:srcRect/>
          <a:stretch>
            <a:fillRect/>
          </a:stretch>
        </p:blipFill>
        <p:spPr>
          <a:xfrm>
            <a:off x="15224766" y="9150059"/>
            <a:ext cx="2479239" cy="842941"/>
          </a:xfrm>
          <a:prstGeom prst="rect">
            <a:avLst/>
          </a:prstGeom>
        </p:spPr>
      </p:pic>
      <p:sp>
        <p:nvSpPr>
          <p:cNvPr id="7" name="Content Placeholder 6">
            <a:extLst>
              <a:ext uri="{FF2B5EF4-FFF2-40B4-BE49-F238E27FC236}">
                <a16:creationId xmlns:a16="http://schemas.microsoft.com/office/drawing/2014/main" id="{0C9175F0-5E74-85FE-A057-E539BF8BAA91}"/>
              </a:ext>
            </a:extLst>
          </p:cNvPr>
          <p:cNvSpPr>
            <a:spLocks noGrp="1"/>
          </p:cNvSpPr>
          <p:nvPr>
            <p:ph sz="quarter" idx="10"/>
          </p:nvPr>
        </p:nvSpPr>
        <p:spPr>
          <a:xfrm>
            <a:off x="3399761" y="3485935"/>
            <a:ext cx="11201400" cy="6248400"/>
          </a:xfrm>
        </p:spPr>
        <p:txBody>
          <a:bodyPr/>
          <a:lstStyle>
            <a:lvl1pPr marL="0" indent="0">
              <a:lnSpc>
                <a:spcPts val="3640"/>
              </a:lnSpc>
              <a:buFontTx/>
              <a:buNone/>
              <a:defRPr>
                <a:latin typeface="Montserrat Bold" panose="00000800000000000000" charset="0"/>
              </a:defRPr>
            </a:lvl1pPr>
            <a:lvl2pPr marL="457200" indent="0">
              <a:lnSpc>
                <a:spcPts val="3640"/>
              </a:lnSpc>
              <a:buFontTx/>
              <a:buNone/>
              <a:defRPr>
                <a:latin typeface="Montserrat Bold" panose="00000800000000000000" charset="0"/>
              </a:defRPr>
            </a:lvl2pPr>
            <a:lvl3pPr marL="914400" indent="0">
              <a:lnSpc>
                <a:spcPts val="3640"/>
              </a:lnSpc>
              <a:buFontTx/>
              <a:buNone/>
              <a:defRPr>
                <a:latin typeface="Montserrat Bold" panose="00000800000000000000" charset="0"/>
              </a:defRPr>
            </a:lvl3pPr>
            <a:lvl4pPr marL="1371600" indent="0">
              <a:lnSpc>
                <a:spcPts val="3640"/>
              </a:lnSpc>
              <a:buFontTx/>
              <a:buNone/>
              <a:defRPr>
                <a:latin typeface="Montserrat Bold" panose="00000800000000000000" charset="0"/>
              </a:defRPr>
            </a:lvl4pPr>
            <a:lvl5pPr marL="1828800" indent="0">
              <a:lnSpc>
                <a:spcPts val="3640"/>
              </a:lnSpc>
              <a:buFontTx/>
              <a:buNone/>
              <a:defRPr>
                <a:latin typeface="Montserrat Bold" panose="0000080000000000000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B4FB934F-5AF8-A314-9AEB-BDA2EB911450}"/>
              </a:ext>
            </a:extLst>
          </p:cNvPr>
          <p:cNvSpPr>
            <a:spLocks noGrp="1"/>
          </p:cNvSpPr>
          <p:nvPr>
            <p:ph type="pic" sz="quarter" idx="11"/>
          </p:nvPr>
        </p:nvSpPr>
        <p:spPr>
          <a:xfrm>
            <a:off x="13411200" y="539965"/>
            <a:ext cx="4495799" cy="4191000"/>
          </a:xfrm>
        </p:spPr>
        <p:txBody>
          <a:bodyPr/>
          <a:lstStyle>
            <a:lvl1pPr marL="0" indent="0">
              <a:buFontTx/>
              <a:buNone/>
              <a:defRPr/>
            </a:lvl1pPr>
          </a:lstStyle>
          <a:p>
            <a:endParaRPr lang="en-US"/>
          </a:p>
        </p:txBody>
      </p:sp>
    </p:spTree>
    <p:extLst>
      <p:ext uri="{BB962C8B-B14F-4D97-AF65-F5344CB8AC3E}">
        <p14:creationId xmlns:p14="http://schemas.microsoft.com/office/powerpoint/2010/main" val="1316354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49DA-B5BB-A707-6454-5D03BA5AD5D8}"/>
              </a:ext>
            </a:extLst>
          </p:cNvPr>
          <p:cNvSpPr>
            <a:spLocks noGrp="1"/>
          </p:cNvSpPr>
          <p:nvPr>
            <p:ph type="title"/>
          </p:nvPr>
        </p:nvSpPr>
        <p:spPr/>
        <p:txBody>
          <a:bodyPr>
            <a:normAutofit/>
          </a:bodyPr>
          <a:lstStyle>
            <a:lvl1pPr>
              <a:defRPr sz="5600" b="0">
                <a:solidFill>
                  <a:schemeClr val="accent1"/>
                </a:solidFill>
              </a:defRPr>
            </a:lvl1pPr>
          </a:lstStyle>
          <a:p>
            <a:r>
              <a:rPr lang="en-US" dirty="0"/>
              <a:t>Click to edit Master title style</a:t>
            </a:r>
          </a:p>
        </p:txBody>
      </p:sp>
      <p:sp>
        <p:nvSpPr>
          <p:cNvPr id="3" name="AutoShape 2">
            <a:extLst>
              <a:ext uri="{FF2B5EF4-FFF2-40B4-BE49-F238E27FC236}">
                <a16:creationId xmlns:a16="http://schemas.microsoft.com/office/drawing/2014/main" id="{1A90A8B8-EE37-435B-A15E-FA5EAC2A9346}"/>
              </a:ext>
            </a:extLst>
          </p:cNvPr>
          <p:cNvSpPr/>
          <p:nvPr userDrawn="1"/>
        </p:nvSpPr>
        <p:spPr>
          <a:xfrm rot="-5400000">
            <a:off x="-900710" y="6610135"/>
            <a:ext cx="7353730" cy="0"/>
          </a:xfrm>
          <a:prstGeom prst="line">
            <a:avLst/>
          </a:prstGeom>
          <a:ln w="114300" cap="flat">
            <a:solidFill>
              <a:srgbClr val="3D5A80"/>
            </a:solidFill>
            <a:prstDash val="solid"/>
            <a:headEnd type="none" w="sm" len="sm"/>
            <a:tailEnd type="none" w="sm" len="sm"/>
          </a:ln>
        </p:spPr>
        <p:txBody>
          <a:bodyPr/>
          <a:lstStyle/>
          <a:p>
            <a:endParaRPr lang="en-US"/>
          </a:p>
        </p:txBody>
      </p:sp>
      <p:sp>
        <p:nvSpPr>
          <p:cNvPr id="4" name="AutoShape 3">
            <a:extLst>
              <a:ext uri="{FF2B5EF4-FFF2-40B4-BE49-F238E27FC236}">
                <a16:creationId xmlns:a16="http://schemas.microsoft.com/office/drawing/2014/main" id="{EE1154C2-4A8F-4A75-4298-03CDBA77D33F}"/>
              </a:ext>
            </a:extLst>
          </p:cNvPr>
          <p:cNvSpPr/>
          <p:nvPr userDrawn="1"/>
        </p:nvSpPr>
        <p:spPr>
          <a:xfrm rot="-5400000">
            <a:off x="2118361" y="657795"/>
            <a:ext cx="1315589" cy="0"/>
          </a:xfrm>
          <a:prstGeom prst="line">
            <a:avLst/>
          </a:prstGeom>
          <a:ln w="114300" cap="flat">
            <a:solidFill>
              <a:srgbClr val="3D5A80"/>
            </a:solidFill>
            <a:prstDash val="solid"/>
            <a:headEnd type="none" w="sm" len="sm"/>
            <a:tailEnd type="none" w="sm" len="sm"/>
          </a:ln>
        </p:spPr>
        <p:txBody>
          <a:bodyPr/>
          <a:lstStyle/>
          <a:p>
            <a:endParaRPr lang="en-US"/>
          </a:p>
        </p:txBody>
      </p:sp>
      <p:pic>
        <p:nvPicPr>
          <p:cNvPr id="5" name="Picture 4">
            <a:extLst>
              <a:ext uri="{FF2B5EF4-FFF2-40B4-BE49-F238E27FC236}">
                <a16:creationId xmlns:a16="http://schemas.microsoft.com/office/drawing/2014/main" id="{0E024BF3-7E85-B964-60A1-3138CD4101AE}"/>
              </a:ext>
            </a:extLst>
          </p:cNvPr>
          <p:cNvPicPr>
            <a:picLocks noChangeAspect="1"/>
          </p:cNvPicPr>
          <p:nvPr userDrawn="1"/>
        </p:nvPicPr>
        <p:blipFill>
          <a:blip r:embed="rId2"/>
          <a:srcRect/>
          <a:stretch>
            <a:fillRect/>
          </a:stretch>
        </p:blipFill>
        <p:spPr>
          <a:xfrm>
            <a:off x="15224766" y="9150059"/>
            <a:ext cx="2479239" cy="842941"/>
          </a:xfrm>
          <a:prstGeom prst="rect">
            <a:avLst/>
          </a:prstGeom>
        </p:spPr>
      </p:pic>
      <p:sp>
        <p:nvSpPr>
          <p:cNvPr id="8" name="Table Placeholder 7">
            <a:extLst>
              <a:ext uri="{FF2B5EF4-FFF2-40B4-BE49-F238E27FC236}">
                <a16:creationId xmlns:a16="http://schemas.microsoft.com/office/drawing/2014/main" id="{A75803C6-C111-3A36-66B5-5CE4E27AE04B}"/>
              </a:ext>
            </a:extLst>
          </p:cNvPr>
          <p:cNvSpPr>
            <a:spLocks noGrp="1"/>
          </p:cNvSpPr>
          <p:nvPr>
            <p:ph type="tbl" sz="quarter" idx="10"/>
          </p:nvPr>
        </p:nvSpPr>
        <p:spPr>
          <a:xfrm>
            <a:off x="3962400" y="3390900"/>
            <a:ext cx="10820400" cy="6172200"/>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2293719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49DA-B5BB-A707-6454-5D03BA5AD5D8}"/>
              </a:ext>
            </a:extLst>
          </p:cNvPr>
          <p:cNvSpPr>
            <a:spLocks noGrp="1"/>
          </p:cNvSpPr>
          <p:nvPr>
            <p:ph type="title"/>
          </p:nvPr>
        </p:nvSpPr>
        <p:spPr/>
        <p:txBody>
          <a:bodyPr>
            <a:normAutofit/>
          </a:bodyPr>
          <a:lstStyle>
            <a:lvl1pPr>
              <a:defRPr sz="5600" b="0">
                <a:solidFill>
                  <a:schemeClr val="accent1"/>
                </a:solidFill>
              </a:defRPr>
            </a:lvl1pPr>
          </a:lstStyle>
          <a:p>
            <a:r>
              <a:rPr lang="en-US" dirty="0"/>
              <a:t>Click to edit Master title style</a:t>
            </a:r>
          </a:p>
        </p:txBody>
      </p:sp>
      <p:sp>
        <p:nvSpPr>
          <p:cNvPr id="3" name="AutoShape 2">
            <a:extLst>
              <a:ext uri="{FF2B5EF4-FFF2-40B4-BE49-F238E27FC236}">
                <a16:creationId xmlns:a16="http://schemas.microsoft.com/office/drawing/2014/main" id="{1A90A8B8-EE37-435B-A15E-FA5EAC2A9346}"/>
              </a:ext>
            </a:extLst>
          </p:cNvPr>
          <p:cNvSpPr/>
          <p:nvPr userDrawn="1"/>
        </p:nvSpPr>
        <p:spPr>
          <a:xfrm rot="-5400000">
            <a:off x="-900710" y="6610135"/>
            <a:ext cx="7353730" cy="0"/>
          </a:xfrm>
          <a:prstGeom prst="line">
            <a:avLst/>
          </a:prstGeom>
          <a:ln w="114300" cap="flat">
            <a:solidFill>
              <a:srgbClr val="3D5A80"/>
            </a:solidFill>
            <a:prstDash val="solid"/>
            <a:headEnd type="none" w="sm" len="sm"/>
            <a:tailEnd type="none" w="sm" len="sm"/>
          </a:ln>
        </p:spPr>
        <p:txBody>
          <a:bodyPr/>
          <a:lstStyle/>
          <a:p>
            <a:endParaRPr lang="en-US"/>
          </a:p>
        </p:txBody>
      </p:sp>
      <p:sp>
        <p:nvSpPr>
          <p:cNvPr id="4" name="AutoShape 3">
            <a:extLst>
              <a:ext uri="{FF2B5EF4-FFF2-40B4-BE49-F238E27FC236}">
                <a16:creationId xmlns:a16="http://schemas.microsoft.com/office/drawing/2014/main" id="{EE1154C2-4A8F-4A75-4298-03CDBA77D33F}"/>
              </a:ext>
            </a:extLst>
          </p:cNvPr>
          <p:cNvSpPr/>
          <p:nvPr userDrawn="1"/>
        </p:nvSpPr>
        <p:spPr>
          <a:xfrm rot="-5400000">
            <a:off x="2118361" y="657795"/>
            <a:ext cx="1315589" cy="0"/>
          </a:xfrm>
          <a:prstGeom prst="line">
            <a:avLst/>
          </a:prstGeom>
          <a:ln w="114300" cap="flat">
            <a:solidFill>
              <a:srgbClr val="3D5A80"/>
            </a:solidFill>
            <a:prstDash val="solid"/>
            <a:headEnd type="none" w="sm" len="sm"/>
            <a:tailEnd type="none" w="sm" len="sm"/>
          </a:ln>
        </p:spPr>
        <p:txBody>
          <a:bodyPr/>
          <a:lstStyle/>
          <a:p>
            <a:endParaRPr lang="en-US"/>
          </a:p>
        </p:txBody>
      </p:sp>
      <p:pic>
        <p:nvPicPr>
          <p:cNvPr id="5" name="Picture 4">
            <a:extLst>
              <a:ext uri="{FF2B5EF4-FFF2-40B4-BE49-F238E27FC236}">
                <a16:creationId xmlns:a16="http://schemas.microsoft.com/office/drawing/2014/main" id="{0E024BF3-7E85-B964-60A1-3138CD4101AE}"/>
              </a:ext>
            </a:extLst>
          </p:cNvPr>
          <p:cNvPicPr>
            <a:picLocks noChangeAspect="1"/>
          </p:cNvPicPr>
          <p:nvPr userDrawn="1"/>
        </p:nvPicPr>
        <p:blipFill>
          <a:blip r:embed="rId2"/>
          <a:srcRect/>
          <a:stretch>
            <a:fillRect/>
          </a:stretch>
        </p:blipFill>
        <p:spPr>
          <a:xfrm>
            <a:off x="15224766" y="9150059"/>
            <a:ext cx="2479239" cy="842941"/>
          </a:xfrm>
          <a:prstGeom prst="rect">
            <a:avLst/>
          </a:prstGeom>
        </p:spPr>
      </p:pic>
    </p:spTree>
    <p:extLst>
      <p:ext uri="{BB962C8B-B14F-4D97-AF65-F5344CB8AC3E}">
        <p14:creationId xmlns:p14="http://schemas.microsoft.com/office/powerpoint/2010/main" val="266013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hasis Slide">
    <p:bg>
      <p:bgPr>
        <a:solidFill>
          <a:schemeClr val="accent1"/>
        </a:solidFill>
        <a:effectLst/>
      </p:bgPr>
    </p:bg>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9EBD95F4-1FD2-DF7E-BBB8-9624EB4DBDE3}"/>
              </a:ext>
            </a:extLst>
          </p:cNvPr>
          <p:cNvSpPr/>
          <p:nvPr userDrawn="1"/>
        </p:nvSpPr>
        <p:spPr>
          <a:xfrm rot="-5400000">
            <a:off x="969178" y="6501814"/>
            <a:ext cx="7456073" cy="0"/>
          </a:xfrm>
          <a:prstGeom prst="line">
            <a:avLst/>
          </a:prstGeom>
          <a:ln w="114300" cap="flat">
            <a:solidFill>
              <a:srgbClr val="FFFFFF"/>
            </a:solidFill>
            <a:prstDash val="solid"/>
            <a:headEnd type="none" w="sm" len="sm"/>
            <a:tailEnd type="none" w="sm" len="sm"/>
          </a:ln>
        </p:spPr>
      </p:sp>
      <p:grpSp>
        <p:nvGrpSpPr>
          <p:cNvPr id="4" name="Group 3">
            <a:extLst>
              <a:ext uri="{FF2B5EF4-FFF2-40B4-BE49-F238E27FC236}">
                <a16:creationId xmlns:a16="http://schemas.microsoft.com/office/drawing/2014/main" id="{CD263409-806C-A100-06EB-84506069F0FF}"/>
              </a:ext>
            </a:extLst>
          </p:cNvPr>
          <p:cNvGrpSpPr/>
          <p:nvPr userDrawn="1"/>
        </p:nvGrpSpPr>
        <p:grpSpPr>
          <a:xfrm>
            <a:off x="2116669" y="2830927"/>
            <a:ext cx="2264637" cy="365982"/>
            <a:chOff x="0" y="0"/>
            <a:chExt cx="3019516" cy="487976"/>
          </a:xfrm>
        </p:grpSpPr>
        <p:pic>
          <p:nvPicPr>
            <p:cNvPr id="5" name="Picture 4">
              <a:extLst>
                <a:ext uri="{FF2B5EF4-FFF2-40B4-BE49-F238E27FC236}">
                  <a16:creationId xmlns:a16="http://schemas.microsoft.com/office/drawing/2014/main" id="{62A66A2F-CF03-AB80-454E-613E4E4297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90738" cy="487976"/>
            </a:xfrm>
            <a:prstGeom prst="rect">
              <a:avLst/>
            </a:prstGeom>
          </p:spPr>
        </p:pic>
        <p:pic>
          <p:nvPicPr>
            <p:cNvPr id="6" name="Picture 5">
              <a:extLst>
                <a:ext uri="{FF2B5EF4-FFF2-40B4-BE49-F238E27FC236}">
                  <a16:creationId xmlns:a16="http://schemas.microsoft.com/office/drawing/2014/main" id="{BB279A4B-9735-9FFD-0F4F-4AC5857F25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381"/>
            <a:stretch>
              <a:fillRect/>
            </a:stretch>
          </p:blipFill>
          <p:spPr>
            <a:xfrm>
              <a:off x="1790738" y="0"/>
              <a:ext cx="1228778" cy="487976"/>
            </a:xfrm>
            <a:prstGeom prst="rect">
              <a:avLst/>
            </a:prstGeom>
          </p:spPr>
        </p:pic>
      </p:grpSp>
      <p:pic>
        <p:nvPicPr>
          <p:cNvPr id="7" name="Picture 6">
            <a:extLst>
              <a:ext uri="{FF2B5EF4-FFF2-40B4-BE49-F238E27FC236}">
                <a16:creationId xmlns:a16="http://schemas.microsoft.com/office/drawing/2014/main" id="{B430E651-BC32-8119-5958-2EBA9B41D49A}"/>
              </a:ext>
            </a:extLst>
          </p:cNvPr>
          <p:cNvPicPr>
            <a:picLocks noChangeAspect="1"/>
          </p:cNvPicPr>
          <p:nvPr userDrawn="1"/>
        </p:nvPicPr>
        <p:blipFill>
          <a:blip r:embed="rId4">
            <a:duotone>
              <a:prstClr val="black"/>
              <a:schemeClr val="bg1">
                <a:tint val="45000"/>
                <a:satMod val="400000"/>
              </a:schemeClr>
            </a:duotone>
          </a:blip>
          <a:srcRect/>
          <a:stretch>
            <a:fillRect/>
          </a:stretch>
        </p:blipFill>
        <p:spPr>
          <a:xfrm>
            <a:off x="15569234" y="9288872"/>
            <a:ext cx="2372010" cy="806152"/>
          </a:xfrm>
          <a:prstGeom prst="rect">
            <a:avLst/>
          </a:prstGeom>
        </p:spPr>
      </p:pic>
      <p:sp>
        <p:nvSpPr>
          <p:cNvPr id="11" name="Content Placeholder 10">
            <a:extLst>
              <a:ext uri="{FF2B5EF4-FFF2-40B4-BE49-F238E27FC236}">
                <a16:creationId xmlns:a16="http://schemas.microsoft.com/office/drawing/2014/main" id="{80E244BB-BCB0-444F-6C0A-E9181B430253}"/>
              </a:ext>
            </a:extLst>
          </p:cNvPr>
          <p:cNvSpPr>
            <a:spLocks noGrp="1"/>
          </p:cNvSpPr>
          <p:nvPr>
            <p:ph sz="quarter" idx="10" hasCustomPrompt="1"/>
          </p:nvPr>
        </p:nvSpPr>
        <p:spPr>
          <a:xfrm>
            <a:off x="5013122" y="1181100"/>
            <a:ext cx="9829800" cy="1135063"/>
          </a:xfrm>
        </p:spPr>
        <p:txBody>
          <a:bodyPr>
            <a:normAutofit/>
          </a:bodyPr>
          <a:lstStyle>
            <a:lvl1pPr marL="0" indent="0">
              <a:buFontTx/>
              <a:buNone/>
              <a:defRPr sz="5600" b="1">
                <a:solidFill>
                  <a:schemeClr val="bg1"/>
                </a:solidFill>
              </a:defRPr>
            </a:lvl1pPr>
          </a:lstStyle>
          <a:p>
            <a:pPr lvl="0"/>
            <a:r>
              <a:rPr lang="en-US" dirty="0"/>
              <a:t>Key Point for Emphasis</a:t>
            </a:r>
          </a:p>
        </p:txBody>
      </p:sp>
      <p:sp>
        <p:nvSpPr>
          <p:cNvPr id="13" name="Content Placeholder 12">
            <a:extLst>
              <a:ext uri="{FF2B5EF4-FFF2-40B4-BE49-F238E27FC236}">
                <a16:creationId xmlns:a16="http://schemas.microsoft.com/office/drawing/2014/main" id="{E4FF8510-40E6-B1B2-551D-68D85D84584E}"/>
              </a:ext>
            </a:extLst>
          </p:cNvPr>
          <p:cNvSpPr>
            <a:spLocks noGrp="1"/>
          </p:cNvSpPr>
          <p:nvPr>
            <p:ph sz="quarter" idx="11" hasCustomPrompt="1"/>
          </p:nvPr>
        </p:nvSpPr>
        <p:spPr>
          <a:xfrm>
            <a:off x="5013122" y="2846428"/>
            <a:ext cx="9677400" cy="4370387"/>
          </a:xfrm>
        </p:spPr>
        <p:txBody>
          <a:bodyPr>
            <a:noAutofit/>
          </a:bodyPr>
          <a:lstStyle>
            <a:lvl1pPr marL="0" indent="0">
              <a:buFontTx/>
              <a:buNone/>
              <a:defRPr sz="2800">
                <a:solidFill>
                  <a:schemeClr val="bg1"/>
                </a:solidFill>
              </a:defRPr>
            </a:lvl1pPr>
            <a:lvl5pPr marL="1828800" indent="0">
              <a:buFontTx/>
              <a:buNone/>
              <a:defRPr sz="2300"/>
            </a:lvl5pPr>
          </a:lstStyle>
          <a:p>
            <a:pPr>
              <a:lnSpc>
                <a:spcPts val="3219"/>
              </a:lnSpc>
            </a:pPr>
            <a:r>
              <a:rPr lang="en-US" sz="3600" spc="95" dirty="0">
                <a:solidFill>
                  <a:srgbClr val="FFFFFF"/>
                </a:solidFill>
                <a:latin typeface="Montserrat Classic Bold"/>
              </a:rPr>
              <a:t>Use this sparingly... maybe once per lesson.</a:t>
            </a:r>
          </a:p>
          <a:p>
            <a:pPr>
              <a:lnSpc>
                <a:spcPts val="3219"/>
              </a:lnSpc>
              <a:spcBef>
                <a:spcPct val="0"/>
              </a:spcBef>
            </a:pPr>
            <a:r>
              <a:rPr lang="en-US" sz="3600" spc="95" dirty="0">
                <a:solidFill>
                  <a:srgbClr val="FFFFFF"/>
                </a:solidFill>
                <a:latin typeface="Montserrat Classic Bold"/>
              </a:rPr>
              <a:t>Lorem ipsum dolor sit </a:t>
            </a:r>
            <a:r>
              <a:rPr lang="en-US" sz="3600" spc="95" dirty="0" err="1">
                <a:solidFill>
                  <a:srgbClr val="FFFFFF"/>
                </a:solidFill>
                <a:latin typeface="Montserrat Classic Bold"/>
              </a:rPr>
              <a:t>amet</a:t>
            </a:r>
            <a:r>
              <a:rPr lang="en-US" sz="3600" spc="95" dirty="0">
                <a:solidFill>
                  <a:srgbClr val="FFFFFF"/>
                </a:solidFill>
                <a:latin typeface="Montserrat Classic Bold"/>
              </a:rPr>
              <a:t>, </a:t>
            </a:r>
            <a:r>
              <a:rPr lang="en-US" sz="3600" spc="95" dirty="0" err="1">
                <a:solidFill>
                  <a:srgbClr val="FFFFFF"/>
                </a:solidFill>
                <a:latin typeface="Montserrat Classic Bold"/>
              </a:rPr>
              <a:t>consectetur</a:t>
            </a:r>
            <a:r>
              <a:rPr lang="en-US" sz="3600" spc="95" dirty="0">
                <a:solidFill>
                  <a:srgbClr val="FFFFFF"/>
                </a:solidFill>
                <a:latin typeface="Montserrat Classic Bold"/>
              </a:rPr>
              <a:t> </a:t>
            </a:r>
            <a:r>
              <a:rPr lang="en-US" sz="3600" spc="95" dirty="0" err="1">
                <a:solidFill>
                  <a:srgbClr val="FFFFFF"/>
                </a:solidFill>
                <a:latin typeface="Montserrat Classic Bold"/>
              </a:rPr>
              <a:t>adipiscing</a:t>
            </a:r>
            <a:r>
              <a:rPr lang="en-US" sz="3600" spc="95" dirty="0">
                <a:solidFill>
                  <a:srgbClr val="FFFFFF"/>
                </a:solidFill>
                <a:latin typeface="Montserrat Classic Bold"/>
              </a:rPr>
              <a:t> </a:t>
            </a:r>
            <a:r>
              <a:rPr lang="en-US" sz="3600" spc="95" dirty="0" err="1">
                <a:solidFill>
                  <a:srgbClr val="FFFFFF"/>
                </a:solidFill>
                <a:latin typeface="Montserrat Classic Bold"/>
              </a:rPr>
              <a:t>elit</a:t>
            </a:r>
            <a:r>
              <a:rPr lang="en-US" sz="3600" spc="95" dirty="0">
                <a:solidFill>
                  <a:srgbClr val="FFFFFF"/>
                </a:solidFill>
                <a:latin typeface="Montserrat Classic Bold"/>
              </a:rPr>
              <a:t>. Proin </a:t>
            </a:r>
            <a:r>
              <a:rPr lang="en-US" sz="3600" spc="95" dirty="0" err="1">
                <a:solidFill>
                  <a:srgbClr val="FFFFFF"/>
                </a:solidFill>
                <a:latin typeface="Montserrat Classic Bold"/>
              </a:rPr>
              <a:t>laoreet</a:t>
            </a:r>
            <a:r>
              <a:rPr lang="en-US" sz="3600" spc="95" dirty="0">
                <a:solidFill>
                  <a:srgbClr val="FFFFFF"/>
                </a:solidFill>
                <a:latin typeface="Montserrat Classic Bold"/>
              </a:rPr>
              <a:t> ex </a:t>
            </a:r>
            <a:r>
              <a:rPr lang="en-US" sz="3600" spc="95" dirty="0" err="1">
                <a:solidFill>
                  <a:srgbClr val="FFFFFF"/>
                </a:solidFill>
                <a:latin typeface="Montserrat Classic Bold"/>
              </a:rPr>
              <a:t>risus</a:t>
            </a:r>
            <a:r>
              <a:rPr lang="en-US" sz="3600" spc="95" dirty="0">
                <a:solidFill>
                  <a:srgbClr val="FFFFFF"/>
                </a:solidFill>
                <a:latin typeface="Montserrat Classic Bold"/>
              </a:rPr>
              <a:t>, sit </a:t>
            </a:r>
            <a:r>
              <a:rPr lang="en-US" sz="3600" spc="95" dirty="0" err="1">
                <a:solidFill>
                  <a:srgbClr val="FFFFFF"/>
                </a:solidFill>
                <a:latin typeface="Montserrat Classic Bold"/>
              </a:rPr>
              <a:t>amet</a:t>
            </a:r>
            <a:r>
              <a:rPr lang="en-US" sz="3600" spc="95" dirty="0">
                <a:solidFill>
                  <a:srgbClr val="FFFFFF"/>
                </a:solidFill>
                <a:latin typeface="Montserrat Classic Bold"/>
              </a:rPr>
              <a:t> </a:t>
            </a:r>
            <a:r>
              <a:rPr lang="en-US" sz="3600" spc="95" dirty="0" err="1">
                <a:solidFill>
                  <a:srgbClr val="FFFFFF"/>
                </a:solidFill>
                <a:latin typeface="Montserrat Classic Bold"/>
              </a:rPr>
              <a:t>hendrerit</a:t>
            </a:r>
            <a:r>
              <a:rPr lang="en-US" sz="3600" spc="95" dirty="0">
                <a:solidFill>
                  <a:srgbClr val="FFFFFF"/>
                </a:solidFill>
                <a:latin typeface="Montserrat Classic Bold"/>
              </a:rPr>
              <a:t> </a:t>
            </a:r>
            <a:r>
              <a:rPr lang="en-US" sz="3600" spc="95" dirty="0" err="1">
                <a:solidFill>
                  <a:srgbClr val="FFFFFF"/>
                </a:solidFill>
                <a:latin typeface="Montserrat Classic Bold"/>
              </a:rPr>
              <a:t>elit</a:t>
            </a:r>
            <a:r>
              <a:rPr lang="en-US" sz="3600" spc="95" dirty="0">
                <a:solidFill>
                  <a:srgbClr val="FFFFFF"/>
                </a:solidFill>
                <a:latin typeface="Montserrat Classic Bold"/>
              </a:rPr>
              <a:t> </a:t>
            </a:r>
            <a:r>
              <a:rPr lang="en-US" sz="3600" spc="95" dirty="0" err="1">
                <a:solidFill>
                  <a:srgbClr val="FFFFFF"/>
                </a:solidFill>
                <a:latin typeface="Montserrat Classic Bold"/>
              </a:rPr>
              <a:t>commodo</a:t>
            </a:r>
            <a:r>
              <a:rPr lang="en-US" sz="3600" spc="95" dirty="0">
                <a:solidFill>
                  <a:srgbClr val="FFFFFF"/>
                </a:solidFill>
                <a:latin typeface="Montserrat Classic Bold"/>
              </a:rPr>
              <a:t> </a:t>
            </a:r>
            <a:r>
              <a:rPr lang="en-US" sz="3600" spc="95" dirty="0" err="1">
                <a:solidFill>
                  <a:srgbClr val="FFFFFF"/>
                </a:solidFill>
                <a:latin typeface="Montserrat Classic Bold"/>
              </a:rPr>
              <a:t>ut.</a:t>
            </a:r>
            <a:r>
              <a:rPr lang="en-US" sz="3600" spc="95" dirty="0">
                <a:solidFill>
                  <a:srgbClr val="FFFFFF"/>
                </a:solidFill>
                <a:latin typeface="Montserrat Classic Bold"/>
              </a:rPr>
              <a:t> Class </a:t>
            </a:r>
            <a:r>
              <a:rPr lang="en-US" sz="3600" spc="95" dirty="0" err="1">
                <a:solidFill>
                  <a:srgbClr val="FFFFFF"/>
                </a:solidFill>
                <a:latin typeface="Montserrat Classic Bold"/>
              </a:rPr>
              <a:t>aptent</a:t>
            </a:r>
            <a:r>
              <a:rPr lang="en-US" sz="3600" spc="95" dirty="0">
                <a:solidFill>
                  <a:srgbClr val="FFFFFF"/>
                </a:solidFill>
                <a:latin typeface="Montserrat Classic Bold"/>
              </a:rPr>
              <a:t> </a:t>
            </a:r>
            <a:r>
              <a:rPr lang="en-US" sz="3600" spc="95" dirty="0" err="1">
                <a:solidFill>
                  <a:srgbClr val="FFFFFF"/>
                </a:solidFill>
                <a:latin typeface="Montserrat Classic Bold"/>
              </a:rPr>
              <a:t>taciti</a:t>
            </a:r>
            <a:r>
              <a:rPr lang="en-US" sz="3600" spc="95" dirty="0">
                <a:solidFill>
                  <a:srgbClr val="FFFFFF"/>
                </a:solidFill>
                <a:latin typeface="Montserrat Classic Bold"/>
              </a:rPr>
              <a:t> </a:t>
            </a:r>
            <a:r>
              <a:rPr lang="en-US" sz="3600" spc="95" dirty="0" err="1">
                <a:solidFill>
                  <a:srgbClr val="FFFFFF"/>
                </a:solidFill>
                <a:latin typeface="Montserrat Classic Bold"/>
              </a:rPr>
              <a:t>sociosqu</a:t>
            </a:r>
            <a:r>
              <a:rPr lang="en-US" sz="3600" spc="95" dirty="0">
                <a:solidFill>
                  <a:srgbClr val="FFFFFF"/>
                </a:solidFill>
                <a:latin typeface="Montserrat Classic Bold"/>
              </a:rPr>
              <a:t> ad </a:t>
            </a:r>
            <a:r>
              <a:rPr lang="en-US" sz="3600" spc="95" dirty="0" err="1">
                <a:solidFill>
                  <a:srgbClr val="FFFFFF"/>
                </a:solidFill>
                <a:latin typeface="Montserrat Classic Bold"/>
              </a:rPr>
              <a:t>litora</a:t>
            </a:r>
            <a:r>
              <a:rPr lang="en-US" sz="3600" spc="95" dirty="0">
                <a:solidFill>
                  <a:srgbClr val="FFFFFF"/>
                </a:solidFill>
                <a:latin typeface="Montserrat Classic Bold"/>
              </a:rPr>
              <a:t> </a:t>
            </a:r>
            <a:r>
              <a:rPr lang="en-US" sz="3600" spc="95" dirty="0" err="1">
                <a:solidFill>
                  <a:srgbClr val="FFFFFF"/>
                </a:solidFill>
                <a:latin typeface="Montserrat Classic Bold"/>
              </a:rPr>
              <a:t>torquent</a:t>
            </a:r>
            <a:r>
              <a:rPr lang="en-US" sz="3600" spc="95" dirty="0">
                <a:solidFill>
                  <a:srgbClr val="FFFFFF"/>
                </a:solidFill>
                <a:latin typeface="Montserrat Classic Bold"/>
              </a:rPr>
              <a:t> per </a:t>
            </a:r>
            <a:r>
              <a:rPr lang="en-US" sz="3600" spc="95" dirty="0" err="1">
                <a:solidFill>
                  <a:srgbClr val="FFFFFF"/>
                </a:solidFill>
                <a:latin typeface="Montserrat Classic Bold"/>
              </a:rPr>
              <a:t>conubia</a:t>
            </a:r>
            <a:r>
              <a:rPr lang="en-US" sz="3600" spc="95" dirty="0">
                <a:solidFill>
                  <a:srgbClr val="FFFFFF"/>
                </a:solidFill>
                <a:latin typeface="Montserrat Classic Bold"/>
              </a:rPr>
              <a:t> nostra, per </a:t>
            </a:r>
            <a:r>
              <a:rPr lang="en-US" sz="3600" spc="95" dirty="0" err="1">
                <a:solidFill>
                  <a:srgbClr val="FFFFFF"/>
                </a:solidFill>
                <a:latin typeface="Montserrat Classic Bold"/>
              </a:rPr>
              <a:t>inceptos</a:t>
            </a:r>
            <a:r>
              <a:rPr lang="en-US" sz="3600" spc="95" dirty="0">
                <a:solidFill>
                  <a:srgbClr val="FFFFFF"/>
                </a:solidFill>
                <a:latin typeface="Montserrat Classic Bold"/>
              </a:rPr>
              <a:t> </a:t>
            </a:r>
            <a:r>
              <a:rPr lang="en-US" sz="3600" spc="95" dirty="0" err="1">
                <a:solidFill>
                  <a:srgbClr val="FFFFFF"/>
                </a:solidFill>
                <a:latin typeface="Montserrat Classic Bold"/>
              </a:rPr>
              <a:t>himenaeos</a:t>
            </a:r>
            <a:r>
              <a:rPr lang="en-US" sz="3600" spc="95" dirty="0">
                <a:solidFill>
                  <a:srgbClr val="FFFFFF"/>
                </a:solidFill>
                <a:latin typeface="Montserrat Classic Bold"/>
              </a:rPr>
              <a:t>. </a:t>
            </a:r>
            <a:r>
              <a:rPr lang="en-US" sz="3600" spc="95" dirty="0" err="1">
                <a:solidFill>
                  <a:srgbClr val="FFFFFF"/>
                </a:solidFill>
                <a:latin typeface="Montserrat Classic Bold"/>
              </a:rPr>
              <a:t>Fusce</a:t>
            </a:r>
            <a:r>
              <a:rPr lang="en-US" sz="3600" spc="95" dirty="0">
                <a:solidFill>
                  <a:srgbClr val="FFFFFF"/>
                </a:solidFill>
                <a:latin typeface="Montserrat Classic Bold"/>
              </a:rPr>
              <a:t> et </a:t>
            </a:r>
            <a:r>
              <a:rPr lang="en-US" sz="3600" spc="95" dirty="0" err="1">
                <a:solidFill>
                  <a:srgbClr val="FFFFFF"/>
                </a:solidFill>
                <a:latin typeface="Montserrat Classic Bold"/>
              </a:rPr>
              <a:t>venenatis</a:t>
            </a:r>
            <a:r>
              <a:rPr lang="en-US" sz="3600" spc="95" dirty="0">
                <a:solidFill>
                  <a:srgbClr val="FFFFFF"/>
                </a:solidFill>
                <a:latin typeface="Montserrat Classic Bold"/>
              </a:rPr>
              <a:t> ipsum. Morbi a </a:t>
            </a:r>
            <a:r>
              <a:rPr lang="en-US" sz="3600" spc="95" dirty="0" err="1">
                <a:solidFill>
                  <a:srgbClr val="FFFFFF"/>
                </a:solidFill>
                <a:latin typeface="Montserrat Classic Bold"/>
              </a:rPr>
              <a:t>justo</a:t>
            </a:r>
            <a:r>
              <a:rPr lang="en-US" sz="3600" spc="95" dirty="0">
                <a:solidFill>
                  <a:srgbClr val="FFFFFF"/>
                </a:solidFill>
                <a:latin typeface="Montserrat Classic Bold"/>
              </a:rPr>
              <a:t> </a:t>
            </a:r>
            <a:r>
              <a:rPr lang="en-US" sz="3600" spc="95" dirty="0" err="1">
                <a:solidFill>
                  <a:srgbClr val="FFFFFF"/>
                </a:solidFill>
                <a:latin typeface="Montserrat Classic Bold"/>
              </a:rPr>
              <a:t>posuere</a:t>
            </a:r>
            <a:r>
              <a:rPr lang="en-US" sz="3600" spc="95" dirty="0">
                <a:solidFill>
                  <a:srgbClr val="FFFFFF"/>
                </a:solidFill>
                <a:latin typeface="Montserrat Classic Bold"/>
              </a:rPr>
              <a:t> dui </a:t>
            </a:r>
            <a:r>
              <a:rPr lang="en-US" sz="3600" spc="95" dirty="0" err="1">
                <a:solidFill>
                  <a:srgbClr val="FFFFFF"/>
                </a:solidFill>
                <a:latin typeface="Montserrat Classic Bold"/>
              </a:rPr>
              <a:t>venenatis</a:t>
            </a:r>
            <a:r>
              <a:rPr lang="en-US" sz="3600" spc="95" dirty="0">
                <a:solidFill>
                  <a:srgbClr val="FFFFFF"/>
                </a:solidFill>
                <a:latin typeface="Montserrat Classic Bold"/>
              </a:rPr>
              <a:t> </a:t>
            </a:r>
            <a:r>
              <a:rPr lang="en-US" sz="3600" spc="95" dirty="0" err="1">
                <a:solidFill>
                  <a:srgbClr val="FFFFFF"/>
                </a:solidFill>
                <a:latin typeface="Montserrat Classic Bold"/>
              </a:rPr>
              <a:t>iaculis</a:t>
            </a:r>
            <a:r>
              <a:rPr lang="en-US" sz="3600" spc="95" dirty="0">
                <a:solidFill>
                  <a:srgbClr val="FFFFFF"/>
                </a:solidFill>
                <a:latin typeface="Montserrat Classic Bold"/>
              </a:rPr>
              <a:t> sed </a:t>
            </a:r>
            <a:r>
              <a:rPr lang="en-US" sz="3600" spc="95" dirty="0" err="1">
                <a:solidFill>
                  <a:srgbClr val="FFFFFF"/>
                </a:solidFill>
                <a:latin typeface="Montserrat Classic Bold"/>
              </a:rPr>
              <a:t>nec</a:t>
            </a:r>
            <a:r>
              <a:rPr lang="en-US" sz="3600" spc="95" dirty="0">
                <a:solidFill>
                  <a:srgbClr val="FFFFFF"/>
                </a:solidFill>
                <a:latin typeface="Montserrat Classic Bold"/>
              </a:rPr>
              <a:t> eros. </a:t>
            </a:r>
            <a:r>
              <a:rPr lang="en-US" sz="3600" spc="95" dirty="0" err="1">
                <a:solidFill>
                  <a:srgbClr val="FFFFFF"/>
                </a:solidFill>
                <a:latin typeface="Montserrat Classic Bold"/>
              </a:rPr>
              <a:t>Suspendisse</a:t>
            </a:r>
            <a:r>
              <a:rPr lang="en-US" sz="3600" spc="95" dirty="0">
                <a:solidFill>
                  <a:srgbClr val="FFFFFF"/>
                </a:solidFill>
                <a:latin typeface="Montserrat Classic Bold"/>
              </a:rPr>
              <a:t> </a:t>
            </a:r>
            <a:r>
              <a:rPr lang="en-US" sz="3600" spc="95" dirty="0" err="1">
                <a:solidFill>
                  <a:srgbClr val="FFFFFF"/>
                </a:solidFill>
                <a:latin typeface="Montserrat Classic Bold"/>
              </a:rPr>
              <a:t>potenti</a:t>
            </a:r>
            <a:r>
              <a:rPr lang="en-US" sz="3600" spc="95" dirty="0">
                <a:solidFill>
                  <a:srgbClr val="FFFFFF"/>
                </a:solidFill>
                <a:latin typeface="Montserrat Classic Bold"/>
              </a:rPr>
              <a:t>. </a:t>
            </a:r>
            <a:r>
              <a:rPr lang="en-US" sz="3600" spc="95" dirty="0" err="1">
                <a:solidFill>
                  <a:srgbClr val="FFFFFF"/>
                </a:solidFill>
                <a:latin typeface="Montserrat Classic Bold"/>
              </a:rPr>
              <a:t>Etiam</a:t>
            </a:r>
            <a:r>
              <a:rPr lang="en-US" sz="3600" spc="95" dirty="0">
                <a:solidFill>
                  <a:srgbClr val="FFFFFF"/>
                </a:solidFill>
                <a:latin typeface="Montserrat Classic Bold"/>
              </a:rPr>
              <a:t> in </a:t>
            </a:r>
            <a:r>
              <a:rPr lang="en-US" sz="3600" spc="95" dirty="0" err="1">
                <a:solidFill>
                  <a:srgbClr val="FFFFFF"/>
                </a:solidFill>
                <a:latin typeface="Montserrat Classic Bold"/>
              </a:rPr>
              <a:t>tellus</a:t>
            </a:r>
            <a:r>
              <a:rPr lang="en-US" sz="3600" spc="95" dirty="0">
                <a:solidFill>
                  <a:srgbClr val="FFFFFF"/>
                </a:solidFill>
                <a:latin typeface="Montserrat Classic Bold"/>
              </a:rPr>
              <a:t> </a:t>
            </a:r>
            <a:r>
              <a:rPr lang="en-US" sz="3600" spc="95" dirty="0" err="1">
                <a:solidFill>
                  <a:srgbClr val="FFFFFF"/>
                </a:solidFill>
                <a:latin typeface="Montserrat Classic Bold"/>
              </a:rPr>
              <a:t>nec</a:t>
            </a:r>
            <a:r>
              <a:rPr lang="en-US" sz="3600" spc="95" dirty="0">
                <a:solidFill>
                  <a:srgbClr val="FFFFFF"/>
                </a:solidFill>
                <a:latin typeface="Montserrat Classic Bold"/>
              </a:rPr>
              <a:t> dui </a:t>
            </a:r>
            <a:r>
              <a:rPr lang="en-US" sz="3600" spc="95" dirty="0" err="1">
                <a:solidFill>
                  <a:srgbClr val="FFFFFF"/>
                </a:solidFill>
                <a:latin typeface="Montserrat Classic Bold"/>
              </a:rPr>
              <a:t>tincidunt</a:t>
            </a:r>
            <a:r>
              <a:rPr lang="en-US" sz="3600" spc="95" dirty="0">
                <a:solidFill>
                  <a:srgbClr val="FFFFFF"/>
                </a:solidFill>
                <a:latin typeface="Montserrat Classic Bold"/>
              </a:rPr>
              <a:t> </a:t>
            </a:r>
            <a:r>
              <a:rPr lang="en-US" sz="3600" spc="95" dirty="0" err="1">
                <a:solidFill>
                  <a:srgbClr val="FFFFFF"/>
                </a:solidFill>
                <a:latin typeface="Montserrat Classic Bold"/>
              </a:rPr>
              <a:t>accumsan</a:t>
            </a:r>
            <a:r>
              <a:rPr lang="en-US" sz="3600" spc="95" dirty="0">
                <a:solidFill>
                  <a:srgbClr val="FFFFFF"/>
                </a:solidFill>
                <a:latin typeface="Montserrat Classic Bold"/>
              </a:rPr>
              <a:t>. </a:t>
            </a:r>
          </a:p>
          <a:p>
            <a:pPr lvl="4"/>
            <a:endParaRPr lang="en-US" dirty="0"/>
          </a:p>
        </p:txBody>
      </p:sp>
    </p:spTree>
    <p:extLst>
      <p:ext uri="{BB962C8B-B14F-4D97-AF65-F5344CB8AC3E}">
        <p14:creationId xmlns:p14="http://schemas.microsoft.com/office/powerpoint/2010/main" val="1779618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tro - Summarize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04BC-8788-1EAC-1176-E0350E3A8AB2}"/>
              </a:ext>
            </a:extLst>
          </p:cNvPr>
          <p:cNvSpPr>
            <a:spLocks noGrp="1"/>
          </p:cNvSpPr>
          <p:nvPr>
            <p:ph type="title"/>
          </p:nvPr>
        </p:nvSpPr>
        <p:spPr/>
        <p:txBody>
          <a:bodyPr/>
          <a:lstStyle>
            <a:lvl1pPr>
              <a:defRPr>
                <a:latin typeface="Montserrat Classic Bold" panose="020B0604020202020204" charset="0"/>
                <a:cs typeface="Montserrat Classic Bold" panose="020B0604020202020204" charset="0"/>
              </a:defRPr>
            </a:lvl1pPr>
          </a:lstStyle>
          <a:p>
            <a:r>
              <a:rPr lang="en-US" dirty="0"/>
              <a:t>Click to edit Master title style</a:t>
            </a:r>
          </a:p>
        </p:txBody>
      </p:sp>
      <p:sp>
        <p:nvSpPr>
          <p:cNvPr id="3" name="AutoShape 2">
            <a:extLst>
              <a:ext uri="{FF2B5EF4-FFF2-40B4-BE49-F238E27FC236}">
                <a16:creationId xmlns:a16="http://schemas.microsoft.com/office/drawing/2014/main" id="{B2B0A2ED-518A-50F3-0C2D-E20F40A2ECF2}"/>
              </a:ext>
            </a:extLst>
          </p:cNvPr>
          <p:cNvSpPr/>
          <p:nvPr userDrawn="1"/>
        </p:nvSpPr>
        <p:spPr>
          <a:xfrm rot="-5400000">
            <a:off x="-967385" y="6552985"/>
            <a:ext cx="7353730" cy="0"/>
          </a:xfrm>
          <a:prstGeom prst="line">
            <a:avLst/>
          </a:prstGeom>
          <a:ln w="114300" cap="flat">
            <a:solidFill>
              <a:srgbClr val="3D5A80"/>
            </a:solidFill>
            <a:prstDash val="solid"/>
            <a:headEnd type="none" w="sm" len="sm"/>
            <a:tailEnd type="none" w="sm" len="sm"/>
          </a:ln>
        </p:spPr>
      </p:sp>
      <p:sp>
        <p:nvSpPr>
          <p:cNvPr id="4" name="AutoShape 3">
            <a:extLst>
              <a:ext uri="{FF2B5EF4-FFF2-40B4-BE49-F238E27FC236}">
                <a16:creationId xmlns:a16="http://schemas.microsoft.com/office/drawing/2014/main" id="{152957E5-E9A2-A041-345A-83FFB63B6A2C}"/>
              </a:ext>
            </a:extLst>
          </p:cNvPr>
          <p:cNvSpPr/>
          <p:nvPr userDrawn="1"/>
        </p:nvSpPr>
        <p:spPr>
          <a:xfrm rot="-5400000">
            <a:off x="2051685" y="600645"/>
            <a:ext cx="1315589" cy="0"/>
          </a:xfrm>
          <a:prstGeom prst="line">
            <a:avLst/>
          </a:prstGeom>
          <a:ln w="114300" cap="flat">
            <a:solidFill>
              <a:srgbClr val="3D5A80"/>
            </a:solidFill>
            <a:prstDash val="solid"/>
            <a:headEnd type="none" w="sm" len="sm"/>
            <a:tailEnd type="none" w="sm" len="sm"/>
          </a:ln>
        </p:spPr>
      </p:sp>
      <p:grpSp>
        <p:nvGrpSpPr>
          <p:cNvPr id="5" name="Group 4">
            <a:extLst>
              <a:ext uri="{FF2B5EF4-FFF2-40B4-BE49-F238E27FC236}">
                <a16:creationId xmlns:a16="http://schemas.microsoft.com/office/drawing/2014/main" id="{DD1E136F-A3E3-4467-6EEB-EBBBD9657FFD}"/>
              </a:ext>
            </a:extLst>
          </p:cNvPr>
          <p:cNvGrpSpPr/>
          <p:nvPr userDrawn="1"/>
        </p:nvGrpSpPr>
        <p:grpSpPr>
          <a:xfrm>
            <a:off x="15817878" y="8551944"/>
            <a:ext cx="2264637" cy="365982"/>
            <a:chOff x="0" y="0"/>
            <a:chExt cx="3019516" cy="487976"/>
          </a:xfrm>
        </p:grpSpPr>
        <p:pic>
          <p:nvPicPr>
            <p:cNvPr id="6" name="Picture 5">
              <a:extLst>
                <a:ext uri="{FF2B5EF4-FFF2-40B4-BE49-F238E27FC236}">
                  <a16:creationId xmlns:a16="http://schemas.microsoft.com/office/drawing/2014/main" id="{CBF763A2-B62F-FCA6-3FD5-7C9BA9C6A1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90738" cy="487976"/>
            </a:xfrm>
            <a:prstGeom prst="rect">
              <a:avLst/>
            </a:prstGeom>
          </p:spPr>
        </p:pic>
        <p:pic>
          <p:nvPicPr>
            <p:cNvPr id="7" name="Picture 6">
              <a:extLst>
                <a:ext uri="{FF2B5EF4-FFF2-40B4-BE49-F238E27FC236}">
                  <a16:creationId xmlns:a16="http://schemas.microsoft.com/office/drawing/2014/main" id="{D4C78F49-847A-043F-1C9B-BC05147386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381"/>
            <a:stretch>
              <a:fillRect/>
            </a:stretch>
          </p:blipFill>
          <p:spPr>
            <a:xfrm>
              <a:off x="1790738" y="0"/>
              <a:ext cx="1228778" cy="487976"/>
            </a:xfrm>
            <a:prstGeom prst="rect">
              <a:avLst/>
            </a:prstGeom>
          </p:spPr>
        </p:pic>
      </p:grpSp>
      <p:sp>
        <p:nvSpPr>
          <p:cNvPr id="8" name="TextBox 8">
            <a:extLst>
              <a:ext uri="{FF2B5EF4-FFF2-40B4-BE49-F238E27FC236}">
                <a16:creationId xmlns:a16="http://schemas.microsoft.com/office/drawing/2014/main" id="{086AD715-8BD8-2A06-3FEC-34199DF846DD}"/>
              </a:ext>
            </a:extLst>
          </p:cNvPr>
          <p:cNvSpPr txBox="1"/>
          <p:nvPr userDrawn="1"/>
        </p:nvSpPr>
        <p:spPr>
          <a:xfrm>
            <a:off x="3360332" y="3292585"/>
            <a:ext cx="1539577" cy="1460040"/>
          </a:xfrm>
          <a:prstGeom prst="rect">
            <a:avLst/>
          </a:prstGeom>
        </p:spPr>
        <p:txBody>
          <a:bodyPr lIns="0" tIns="0" rIns="0" bIns="0" rtlCol="0" anchor="t">
            <a:spAutoFit/>
          </a:bodyPr>
          <a:lstStyle/>
          <a:p>
            <a:pPr algn="ctr">
              <a:lnSpc>
                <a:spcPts val="11919"/>
              </a:lnSpc>
              <a:spcBef>
                <a:spcPct val="0"/>
              </a:spcBef>
            </a:pPr>
            <a:r>
              <a:rPr lang="en-US" sz="8513">
                <a:solidFill>
                  <a:srgbClr val="EE6C4D"/>
                </a:solidFill>
                <a:latin typeface="Montserrat Classic Bold"/>
              </a:rPr>
              <a:t>01</a:t>
            </a:r>
          </a:p>
        </p:txBody>
      </p:sp>
      <p:sp>
        <p:nvSpPr>
          <p:cNvPr id="9" name="TextBox 9">
            <a:extLst>
              <a:ext uri="{FF2B5EF4-FFF2-40B4-BE49-F238E27FC236}">
                <a16:creationId xmlns:a16="http://schemas.microsoft.com/office/drawing/2014/main" id="{913F3C89-569A-3661-40FC-C01DBA3803F8}"/>
              </a:ext>
            </a:extLst>
          </p:cNvPr>
          <p:cNvSpPr txBox="1"/>
          <p:nvPr userDrawn="1"/>
        </p:nvSpPr>
        <p:spPr>
          <a:xfrm>
            <a:off x="11372744" y="3292585"/>
            <a:ext cx="1539577" cy="1460040"/>
          </a:xfrm>
          <a:prstGeom prst="rect">
            <a:avLst/>
          </a:prstGeom>
        </p:spPr>
        <p:txBody>
          <a:bodyPr lIns="0" tIns="0" rIns="0" bIns="0" rtlCol="0" anchor="t">
            <a:spAutoFit/>
          </a:bodyPr>
          <a:lstStyle/>
          <a:p>
            <a:pPr algn="ctr">
              <a:lnSpc>
                <a:spcPts val="11919"/>
              </a:lnSpc>
              <a:spcBef>
                <a:spcPct val="0"/>
              </a:spcBef>
            </a:pPr>
            <a:r>
              <a:rPr lang="en-US" sz="8513">
                <a:solidFill>
                  <a:srgbClr val="EE6C4D"/>
                </a:solidFill>
                <a:latin typeface="Montserrat Classic Bold"/>
              </a:rPr>
              <a:t>02</a:t>
            </a:r>
          </a:p>
        </p:txBody>
      </p:sp>
      <p:sp>
        <p:nvSpPr>
          <p:cNvPr id="10" name="TextBox 10">
            <a:extLst>
              <a:ext uri="{FF2B5EF4-FFF2-40B4-BE49-F238E27FC236}">
                <a16:creationId xmlns:a16="http://schemas.microsoft.com/office/drawing/2014/main" id="{EFD52BE9-9D4F-D9B5-D754-E7B8D1809B8D}"/>
              </a:ext>
            </a:extLst>
          </p:cNvPr>
          <p:cNvSpPr txBox="1"/>
          <p:nvPr userDrawn="1"/>
        </p:nvSpPr>
        <p:spPr>
          <a:xfrm>
            <a:off x="11372744" y="5956558"/>
            <a:ext cx="1539577" cy="1460040"/>
          </a:xfrm>
          <a:prstGeom prst="rect">
            <a:avLst/>
          </a:prstGeom>
        </p:spPr>
        <p:txBody>
          <a:bodyPr lIns="0" tIns="0" rIns="0" bIns="0" rtlCol="0" anchor="t">
            <a:spAutoFit/>
          </a:bodyPr>
          <a:lstStyle/>
          <a:p>
            <a:pPr algn="ctr">
              <a:lnSpc>
                <a:spcPts val="11919"/>
              </a:lnSpc>
              <a:spcBef>
                <a:spcPct val="0"/>
              </a:spcBef>
            </a:pPr>
            <a:r>
              <a:rPr lang="en-US" sz="8513">
                <a:solidFill>
                  <a:srgbClr val="EE6C4D"/>
                </a:solidFill>
                <a:latin typeface="Montserrat Classic Bold"/>
              </a:rPr>
              <a:t>04</a:t>
            </a:r>
          </a:p>
        </p:txBody>
      </p:sp>
      <p:sp>
        <p:nvSpPr>
          <p:cNvPr id="11" name="TextBox 11">
            <a:extLst>
              <a:ext uri="{FF2B5EF4-FFF2-40B4-BE49-F238E27FC236}">
                <a16:creationId xmlns:a16="http://schemas.microsoft.com/office/drawing/2014/main" id="{9BAFC1CE-5710-5F77-5540-C6858298D4C3}"/>
              </a:ext>
            </a:extLst>
          </p:cNvPr>
          <p:cNvSpPr txBox="1"/>
          <p:nvPr userDrawn="1"/>
        </p:nvSpPr>
        <p:spPr>
          <a:xfrm>
            <a:off x="3360332" y="5956558"/>
            <a:ext cx="1539577" cy="1460040"/>
          </a:xfrm>
          <a:prstGeom prst="rect">
            <a:avLst/>
          </a:prstGeom>
        </p:spPr>
        <p:txBody>
          <a:bodyPr lIns="0" tIns="0" rIns="0" bIns="0" rtlCol="0" anchor="t">
            <a:spAutoFit/>
          </a:bodyPr>
          <a:lstStyle/>
          <a:p>
            <a:pPr algn="ctr">
              <a:lnSpc>
                <a:spcPts val="11919"/>
              </a:lnSpc>
              <a:spcBef>
                <a:spcPct val="0"/>
              </a:spcBef>
            </a:pPr>
            <a:r>
              <a:rPr lang="en-US" sz="8513">
                <a:solidFill>
                  <a:srgbClr val="EE6C4D"/>
                </a:solidFill>
                <a:latin typeface="Montserrat Classic Bold"/>
              </a:rPr>
              <a:t>03</a:t>
            </a:r>
          </a:p>
        </p:txBody>
      </p:sp>
      <p:pic>
        <p:nvPicPr>
          <p:cNvPr id="12" name="Picture 12">
            <a:extLst>
              <a:ext uri="{FF2B5EF4-FFF2-40B4-BE49-F238E27FC236}">
                <a16:creationId xmlns:a16="http://schemas.microsoft.com/office/drawing/2014/main" id="{7AD34FB0-060D-FEF8-418B-A6231DA441FF}"/>
              </a:ext>
            </a:extLst>
          </p:cNvPr>
          <p:cNvPicPr>
            <a:picLocks noChangeAspect="1"/>
          </p:cNvPicPr>
          <p:nvPr userDrawn="1"/>
        </p:nvPicPr>
        <p:blipFill>
          <a:blip r:embed="rId4"/>
          <a:srcRect/>
          <a:stretch>
            <a:fillRect/>
          </a:stretch>
        </p:blipFill>
        <p:spPr>
          <a:xfrm>
            <a:off x="15716264" y="9044380"/>
            <a:ext cx="2366251" cy="804525"/>
          </a:xfrm>
          <a:prstGeom prst="rect">
            <a:avLst/>
          </a:prstGeom>
        </p:spPr>
      </p:pic>
      <p:sp>
        <p:nvSpPr>
          <p:cNvPr id="14" name="Content Placeholder 13">
            <a:extLst>
              <a:ext uri="{FF2B5EF4-FFF2-40B4-BE49-F238E27FC236}">
                <a16:creationId xmlns:a16="http://schemas.microsoft.com/office/drawing/2014/main" id="{8D3280C7-D907-90DD-F071-33DAE892FFF8}"/>
              </a:ext>
            </a:extLst>
          </p:cNvPr>
          <p:cNvSpPr>
            <a:spLocks noGrp="1"/>
          </p:cNvSpPr>
          <p:nvPr>
            <p:ph sz="quarter" idx="10"/>
          </p:nvPr>
        </p:nvSpPr>
        <p:spPr>
          <a:xfrm>
            <a:off x="5105400" y="3543300"/>
            <a:ext cx="4495800" cy="990600"/>
          </a:xfrm>
        </p:spPr>
        <p:txBody>
          <a:bodyPr>
            <a:noAutofit/>
          </a:bodyPr>
          <a:lstStyle>
            <a:lvl1pPr>
              <a:defRPr sz="3600"/>
            </a:lvl1pPr>
            <a:lvl2pPr>
              <a:defRPr sz="3600"/>
            </a:lvl2pPr>
            <a:lvl3pPr>
              <a:defRPr sz="3600"/>
            </a:lvl3pPr>
            <a:lvl4pPr>
              <a:defRPr sz="3600"/>
            </a:lvl4pPr>
            <a:lvl5pPr>
              <a:defRPr sz="3600"/>
            </a:lvl5pPr>
          </a:lstStyle>
          <a:p>
            <a:pPr lvl="0"/>
            <a:r>
              <a:rPr lang="en-US" dirty="0"/>
              <a:t>Click to edit Master text styles</a:t>
            </a:r>
          </a:p>
        </p:txBody>
      </p:sp>
      <p:sp>
        <p:nvSpPr>
          <p:cNvPr id="15" name="Content Placeholder 13">
            <a:extLst>
              <a:ext uri="{FF2B5EF4-FFF2-40B4-BE49-F238E27FC236}">
                <a16:creationId xmlns:a16="http://schemas.microsoft.com/office/drawing/2014/main" id="{5F73E45C-DB2E-CE6F-41F6-E0A7321FB863}"/>
              </a:ext>
            </a:extLst>
          </p:cNvPr>
          <p:cNvSpPr>
            <a:spLocks noGrp="1"/>
          </p:cNvSpPr>
          <p:nvPr>
            <p:ph sz="quarter" idx="11"/>
          </p:nvPr>
        </p:nvSpPr>
        <p:spPr>
          <a:xfrm>
            <a:off x="5105400" y="6191278"/>
            <a:ext cx="4495800" cy="990600"/>
          </a:xfrm>
        </p:spPr>
        <p:txBody>
          <a:bodyPr>
            <a:noAutofit/>
          </a:bodyPr>
          <a:lstStyle>
            <a:lvl1pPr>
              <a:defRPr sz="3600"/>
            </a:lvl1pPr>
            <a:lvl2pPr>
              <a:defRPr sz="3600"/>
            </a:lvl2pPr>
            <a:lvl3pPr>
              <a:defRPr sz="3600"/>
            </a:lvl3pPr>
            <a:lvl4pPr>
              <a:defRPr sz="3600"/>
            </a:lvl4pPr>
            <a:lvl5pPr>
              <a:defRPr sz="3600"/>
            </a:lvl5pPr>
          </a:lstStyle>
          <a:p>
            <a:pPr lvl="0"/>
            <a:r>
              <a:rPr lang="en-US" dirty="0"/>
              <a:t>Click to edit Master text styles</a:t>
            </a:r>
          </a:p>
        </p:txBody>
      </p:sp>
      <p:sp>
        <p:nvSpPr>
          <p:cNvPr id="16" name="Content Placeholder 13">
            <a:extLst>
              <a:ext uri="{FF2B5EF4-FFF2-40B4-BE49-F238E27FC236}">
                <a16:creationId xmlns:a16="http://schemas.microsoft.com/office/drawing/2014/main" id="{7C418994-1D63-2DB9-B805-894D9CFD6FAB}"/>
              </a:ext>
            </a:extLst>
          </p:cNvPr>
          <p:cNvSpPr>
            <a:spLocks noGrp="1"/>
          </p:cNvSpPr>
          <p:nvPr>
            <p:ph sz="quarter" idx="12"/>
          </p:nvPr>
        </p:nvSpPr>
        <p:spPr>
          <a:xfrm>
            <a:off x="12912321" y="3578742"/>
            <a:ext cx="4495800" cy="990600"/>
          </a:xfrm>
        </p:spPr>
        <p:txBody>
          <a:bodyPr>
            <a:noAutofit/>
          </a:bodyPr>
          <a:lstStyle>
            <a:lvl1pPr>
              <a:defRPr sz="3600"/>
            </a:lvl1pPr>
            <a:lvl2pPr>
              <a:defRPr sz="3600"/>
            </a:lvl2pPr>
            <a:lvl3pPr>
              <a:defRPr sz="3600"/>
            </a:lvl3pPr>
            <a:lvl4pPr>
              <a:defRPr sz="3600"/>
            </a:lvl4pPr>
            <a:lvl5pPr>
              <a:defRPr sz="3600"/>
            </a:lvl5pPr>
          </a:lstStyle>
          <a:p>
            <a:pPr lvl="0"/>
            <a:r>
              <a:rPr lang="en-US" dirty="0"/>
              <a:t>Click to edit Master text styles</a:t>
            </a:r>
          </a:p>
        </p:txBody>
      </p:sp>
      <p:sp>
        <p:nvSpPr>
          <p:cNvPr id="17" name="Content Placeholder 13">
            <a:extLst>
              <a:ext uri="{FF2B5EF4-FFF2-40B4-BE49-F238E27FC236}">
                <a16:creationId xmlns:a16="http://schemas.microsoft.com/office/drawing/2014/main" id="{0D7C5D9F-E0DB-1DA2-C0F6-E6E3A3298D07}"/>
              </a:ext>
            </a:extLst>
          </p:cNvPr>
          <p:cNvSpPr>
            <a:spLocks noGrp="1"/>
          </p:cNvSpPr>
          <p:nvPr>
            <p:ph sz="quarter" idx="13"/>
          </p:nvPr>
        </p:nvSpPr>
        <p:spPr>
          <a:xfrm>
            <a:off x="12912321" y="6226720"/>
            <a:ext cx="4495800" cy="990600"/>
          </a:xfrm>
        </p:spPr>
        <p:txBody>
          <a:bodyPr>
            <a:noAutofit/>
          </a:bodyPr>
          <a:lstStyle>
            <a:lvl1pPr>
              <a:defRPr sz="3600"/>
            </a:lvl1pPr>
            <a:lvl2pPr>
              <a:defRPr sz="3600"/>
            </a:lvl2pPr>
            <a:lvl3pPr>
              <a:defRPr sz="3600"/>
            </a:lvl3pPr>
            <a:lvl4pPr>
              <a:defRPr sz="3600"/>
            </a:lvl4pPr>
            <a:lvl5pPr>
              <a:defRPr sz="3600"/>
            </a:lvl5pPr>
          </a:lstStyle>
          <a:p>
            <a:pPr lvl="0"/>
            <a:r>
              <a:rPr lang="en-US" dirty="0"/>
              <a:t>Click to edit Master text styles</a:t>
            </a:r>
          </a:p>
        </p:txBody>
      </p:sp>
    </p:spTree>
    <p:extLst>
      <p:ext uri="{BB962C8B-B14F-4D97-AF65-F5344CB8AC3E}">
        <p14:creationId xmlns:p14="http://schemas.microsoft.com/office/powerpoint/2010/main" val="3756267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Two Pictures No OPEXE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0DC76-5D0A-BC87-5CC8-072B6FC42893}"/>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7" name="AutoShape 2">
            <a:extLst>
              <a:ext uri="{FF2B5EF4-FFF2-40B4-BE49-F238E27FC236}">
                <a16:creationId xmlns:a16="http://schemas.microsoft.com/office/drawing/2014/main" id="{E5F9F8F3-7B98-6625-529D-DD3F4486D867}"/>
              </a:ext>
            </a:extLst>
          </p:cNvPr>
          <p:cNvSpPr/>
          <p:nvPr userDrawn="1"/>
        </p:nvSpPr>
        <p:spPr>
          <a:xfrm rot="-5400000">
            <a:off x="-967385" y="6619660"/>
            <a:ext cx="7353730" cy="0"/>
          </a:xfrm>
          <a:prstGeom prst="line">
            <a:avLst/>
          </a:prstGeom>
          <a:ln w="114300" cap="flat">
            <a:solidFill>
              <a:srgbClr val="3D5A80"/>
            </a:solidFill>
            <a:prstDash val="solid"/>
            <a:headEnd type="none" w="sm" len="sm"/>
            <a:tailEnd type="none" w="sm" len="sm"/>
          </a:ln>
        </p:spPr>
      </p:sp>
      <p:sp>
        <p:nvSpPr>
          <p:cNvPr id="8" name="AutoShape 3">
            <a:extLst>
              <a:ext uri="{FF2B5EF4-FFF2-40B4-BE49-F238E27FC236}">
                <a16:creationId xmlns:a16="http://schemas.microsoft.com/office/drawing/2014/main" id="{49919619-2C33-ABB1-7B8D-E9B009295FC2}"/>
              </a:ext>
            </a:extLst>
          </p:cNvPr>
          <p:cNvSpPr/>
          <p:nvPr userDrawn="1"/>
        </p:nvSpPr>
        <p:spPr>
          <a:xfrm rot="-5400000">
            <a:off x="2051685" y="667320"/>
            <a:ext cx="1315589" cy="0"/>
          </a:xfrm>
          <a:prstGeom prst="line">
            <a:avLst/>
          </a:prstGeom>
          <a:ln w="114300" cap="flat">
            <a:solidFill>
              <a:srgbClr val="3D5A80"/>
            </a:solidFill>
            <a:prstDash val="solid"/>
            <a:headEnd type="none" w="sm" len="sm"/>
            <a:tailEnd type="none" w="sm" len="sm"/>
          </a:ln>
        </p:spPr>
      </p:sp>
      <p:sp>
        <p:nvSpPr>
          <p:cNvPr id="10" name="Picture Placeholder 9">
            <a:extLst>
              <a:ext uri="{FF2B5EF4-FFF2-40B4-BE49-F238E27FC236}">
                <a16:creationId xmlns:a16="http://schemas.microsoft.com/office/drawing/2014/main" id="{3CAA8B8C-A68C-3BEB-91ED-E12FCF8D6AE0}"/>
              </a:ext>
            </a:extLst>
          </p:cNvPr>
          <p:cNvSpPr>
            <a:spLocks noGrp="1"/>
          </p:cNvSpPr>
          <p:nvPr>
            <p:ph type="pic" sz="quarter" idx="10"/>
          </p:nvPr>
        </p:nvSpPr>
        <p:spPr>
          <a:xfrm>
            <a:off x="3429000" y="3695700"/>
            <a:ext cx="6553199" cy="5029200"/>
          </a:xfrm>
        </p:spPr>
        <p:txBody>
          <a:bodyPr/>
          <a:lstStyle>
            <a:lvl1pPr marL="0" indent="0">
              <a:buFontTx/>
              <a:buNone/>
              <a:defRPr/>
            </a:lvl1pPr>
          </a:lstStyle>
          <a:p>
            <a:endParaRPr lang="en-US" dirty="0"/>
          </a:p>
        </p:txBody>
      </p:sp>
      <p:sp>
        <p:nvSpPr>
          <p:cNvPr id="11" name="Picture Placeholder 9">
            <a:extLst>
              <a:ext uri="{FF2B5EF4-FFF2-40B4-BE49-F238E27FC236}">
                <a16:creationId xmlns:a16="http://schemas.microsoft.com/office/drawing/2014/main" id="{B82DA07B-73EC-4F1D-C5AA-025AABF8B87B}"/>
              </a:ext>
            </a:extLst>
          </p:cNvPr>
          <p:cNvSpPr>
            <a:spLocks noGrp="1"/>
          </p:cNvSpPr>
          <p:nvPr>
            <p:ph type="pic" sz="quarter" idx="11"/>
          </p:nvPr>
        </p:nvSpPr>
        <p:spPr>
          <a:xfrm>
            <a:off x="10287000" y="3714750"/>
            <a:ext cx="7315200" cy="5010150"/>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983412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MAIC Layout for Su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BC6D-0136-1802-6CE4-2289F45B688C}"/>
              </a:ext>
            </a:extLst>
          </p:cNvPr>
          <p:cNvSpPr>
            <a:spLocks noGrp="1"/>
          </p:cNvSpPr>
          <p:nvPr>
            <p:ph type="title"/>
          </p:nvPr>
        </p:nvSpPr>
        <p:spPr>
          <a:xfrm>
            <a:off x="10077223" y="2422906"/>
            <a:ext cx="7022735" cy="5695950"/>
          </a:xfrm>
        </p:spPr>
        <p:txBody>
          <a:bodyPr/>
          <a:lstStyle/>
          <a:p>
            <a:r>
              <a:rPr lang="en-US" dirty="0"/>
              <a:t>Click to edit Master title style</a:t>
            </a:r>
          </a:p>
        </p:txBody>
      </p:sp>
      <p:grpSp>
        <p:nvGrpSpPr>
          <p:cNvPr id="3" name="Group 2">
            <a:extLst>
              <a:ext uri="{FF2B5EF4-FFF2-40B4-BE49-F238E27FC236}">
                <a16:creationId xmlns:a16="http://schemas.microsoft.com/office/drawing/2014/main" id="{514CA701-C831-0AF3-325F-3DF5F9DE5CCB}"/>
              </a:ext>
            </a:extLst>
          </p:cNvPr>
          <p:cNvGrpSpPr/>
          <p:nvPr userDrawn="1"/>
        </p:nvGrpSpPr>
        <p:grpSpPr>
          <a:xfrm>
            <a:off x="646481" y="603151"/>
            <a:ext cx="8638123" cy="8297735"/>
            <a:chOff x="0" y="0"/>
            <a:chExt cx="11517498" cy="11063647"/>
          </a:xfrm>
        </p:grpSpPr>
        <p:pic>
          <p:nvPicPr>
            <p:cNvPr id="4" name="Picture 3">
              <a:extLst>
                <a:ext uri="{FF2B5EF4-FFF2-40B4-BE49-F238E27FC236}">
                  <a16:creationId xmlns:a16="http://schemas.microsoft.com/office/drawing/2014/main" id="{258ABA0B-A4E0-3BDB-B1DA-6D7E3166FB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13714" y="7502970"/>
              <a:ext cx="3493915" cy="3560677"/>
            </a:xfrm>
            <a:prstGeom prst="rect">
              <a:avLst/>
            </a:prstGeom>
          </p:spPr>
        </p:pic>
        <p:pic>
          <p:nvPicPr>
            <p:cNvPr id="5" name="Picture 4">
              <a:extLst>
                <a:ext uri="{FF2B5EF4-FFF2-40B4-BE49-F238E27FC236}">
                  <a16:creationId xmlns:a16="http://schemas.microsoft.com/office/drawing/2014/main" id="{082137A6-3FF2-4496-F1CC-19092602CA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3020364"/>
              <a:ext cx="3493915" cy="3560677"/>
            </a:xfrm>
            <a:prstGeom prst="rect">
              <a:avLst/>
            </a:prstGeom>
          </p:spPr>
        </p:pic>
        <p:pic>
          <p:nvPicPr>
            <p:cNvPr id="6" name="Picture 5">
              <a:extLst>
                <a:ext uri="{FF2B5EF4-FFF2-40B4-BE49-F238E27FC236}">
                  <a16:creationId xmlns:a16="http://schemas.microsoft.com/office/drawing/2014/main" id="{0EBB9BFD-4B34-76A9-3490-7588421C17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971587" y="0"/>
              <a:ext cx="3493915" cy="3560677"/>
            </a:xfrm>
            <a:prstGeom prst="rect">
              <a:avLst/>
            </a:prstGeom>
          </p:spPr>
        </p:pic>
        <p:pic>
          <p:nvPicPr>
            <p:cNvPr id="7" name="Picture 6">
              <a:extLst>
                <a:ext uri="{FF2B5EF4-FFF2-40B4-BE49-F238E27FC236}">
                  <a16:creationId xmlns:a16="http://schemas.microsoft.com/office/drawing/2014/main" id="{AAA0084F-A2DF-BCEF-42FB-A4AB82707E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73812" y="7502970"/>
              <a:ext cx="3493915" cy="3560677"/>
            </a:xfrm>
            <a:prstGeom prst="rect">
              <a:avLst/>
            </a:prstGeom>
          </p:spPr>
        </p:pic>
        <p:pic>
          <p:nvPicPr>
            <p:cNvPr id="8" name="Picture 7">
              <a:extLst>
                <a:ext uri="{FF2B5EF4-FFF2-40B4-BE49-F238E27FC236}">
                  <a16:creationId xmlns:a16="http://schemas.microsoft.com/office/drawing/2014/main" id="{F38B2308-2895-0EB9-8840-D4B940C9EB6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0793" b="50635"/>
            <a:stretch>
              <a:fillRect/>
            </a:stretch>
          </p:blipFill>
          <p:spPr>
            <a:xfrm rot="8366630" flipH="1">
              <a:off x="7496984" y="1757547"/>
              <a:ext cx="1053198" cy="1660149"/>
            </a:xfrm>
            <a:prstGeom prst="rect">
              <a:avLst/>
            </a:prstGeom>
          </p:spPr>
        </p:pic>
        <p:pic>
          <p:nvPicPr>
            <p:cNvPr id="9" name="Picture 8">
              <a:extLst>
                <a:ext uri="{FF2B5EF4-FFF2-40B4-BE49-F238E27FC236}">
                  <a16:creationId xmlns:a16="http://schemas.microsoft.com/office/drawing/2014/main" id="{7124599B-6888-7952-D135-48EB7CBCDF7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0793" b="50635"/>
            <a:stretch>
              <a:fillRect/>
            </a:stretch>
          </p:blipFill>
          <p:spPr>
            <a:xfrm rot="-9105292" flipH="1">
              <a:off x="9007109" y="6374015"/>
              <a:ext cx="1053198" cy="1660149"/>
            </a:xfrm>
            <a:prstGeom prst="rect">
              <a:avLst/>
            </a:prstGeom>
          </p:spPr>
        </p:pic>
        <p:pic>
          <p:nvPicPr>
            <p:cNvPr id="10" name="Picture 9">
              <a:extLst>
                <a:ext uri="{FF2B5EF4-FFF2-40B4-BE49-F238E27FC236}">
                  <a16:creationId xmlns:a16="http://schemas.microsoft.com/office/drawing/2014/main" id="{2CC3BAC7-AA3A-E755-5EE3-E0FA57FC26F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0793" b="50635"/>
            <a:stretch>
              <a:fillRect/>
            </a:stretch>
          </p:blipFill>
          <p:spPr>
            <a:xfrm rot="-4602367" flipH="1">
              <a:off x="5203728" y="9182623"/>
              <a:ext cx="1053198" cy="1660149"/>
            </a:xfrm>
            <a:prstGeom prst="rect">
              <a:avLst/>
            </a:prstGeom>
          </p:spPr>
        </p:pic>
        <p:pic>
          <p:nvPicPr>
            <p:cNvPr id="11" name="Picture 10">
              <a:extLst>
                <a:ext uri="{FF2B5EF4-FFF2-40B4-BE49-F238E27FC236}">
                  <a16:creationId xmlns:a16="http://schemas.microsoft.com/office/drawing/2014/main" id="{77335376-95B3-7794-CA57-4AA865592DF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0793" b="50635"/>
            <a:stretch>
              <a:fillRect/>
            </a:stretch>
          </p:blipFill>
          <p:spPr>
            <a:xfrm rot="-446377" flipH="1">
              <a:off x="1220359" y="6450491"/>
              <a:ext cx="1053198" cy="1660149"/>
            </a:xfrm>
            <a:prstGeom prst="rect">
              <a:avLst/>
            </a:prstGeom>
          </p:spPr>
        </p:pic>
        <p:pic>
          <p:nvPicPr>
            <p:cNvPr id="12" name="Picture 11">
              <a:extLst>
                <a:ext uri="{FF2B5EF4-FFF2-40B4-BE49-F238E27FC236}">
                  <a16:creationId xmlns:a16="http://schemas.microsoft.com/office/drawing/2014/main" id="{84A04B80-2852-B215-AB31-2C703663A2D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0793" b="50635"/>
            <a:stretch>
              <a:fillRect/>
            </a:stretch>
          </p:blipFill>
          <p:spPr>
            <a:xfrm rot="3777416" flipH="1">
              <a:off x="2588870" y="1757547"/>
              <a:ext cx="1053198" cy="1660149"/>
            </a:xfrm>
            <a:prstGeom prst="rect">
              <a:avLst/>
            </a:prstGeom>
          </p:spPr>
        </p:pic>
        <p:pic>
          <p:nvPicPr>
            <p:cNvPr id="13" name="Picture 12">
              <a:extLst>
                <a:ext uri="{FF2B5EF4-FFF2-40B4-BE49-F238E27FC236}">
                  <a16:creationId xmlns:a16="http://schemas.microsoft.com/office/drawing/2014/main" id="{5FF981BE-9C77-0AED-2B68-A49A48EEDEA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023583" y="3020364"/>
              <a:ext cx="3493915" cy="3560677"/>
            </a:xfrm>
            <a:prstGeom prst="rect">
              <a:avLst/>
            </a:prstGeom>
          </p:spPr>
        </p:pic>
        <p:sp>
          <p:nvSpPr>
            <p:cNvPr id="14" name="TextBox 13">
              <a:extLst>
                <a:ext uri="{FF2B5EF4-FFF2-40B4-BE49-F238E27FC236}">
                  <a16:creationId xmlns:a16="http://schemas.microsoft.com/office/drawing/2014/main" id="{47FC0AB3-50DB-A4FE-F3C3-D44EC490B694}"/>
                </a:ext>
              </a:extLst>
            </p:cNvPr>
            <p:cNvSpPr txBox="1"/>
            <p:nvPr/>
          </p:nvSpPr>
          <p:spPr>
            <a:xfrm>
              <a:off x="8485227" y="4984326"/>
              <a:ext cx="2396132" cy="697877"/>
            </a:xfrm>
            <a:prstGeom prst="rect">
              <a:avLst/>
            </a:prstGeom>
          </p:spPr>
          <p:txBody>
            <a:bodyPr lIns="0" tIns="0" rIns="0" bIns="0" rtlCol="0" anchor="t">
              <a:spAutoFit/>
            </a:bodyPr>
            <a:lstStyle/>
            <a:p>
              <a:pPr algn="ctr">
                <a:lnSpc>
                  <a:spcPts val="4480"/>
                </a:lnSpc>
              </a:pPr>
              <a:r>
                <a:rPr lang="en-US" sz="3200" dirty="0">
                  <a:solidFill>
                    <a:srgbClr val="FFFFFF"/>
                  </a:solidFill>
                  <a:latin typeface="Montserrat Semi-Bold"/>
                </a:rPr>
                <a:t>Measure</a:t>
              </a:r>
            </a:p>
          </p:txBody>
        </p:sp>
        <p:pic>
          <p:nvPicPr>
            <p:cNvPr id="15" name="Picture 14">
              <a:extLst>
                <a:ext uri="{FF2B5EF4-FFF2-40B4-BE49-F238E27FC236}">
                  <a16:creationId xmlns:a16="http://schemas.microsoft.com/office/drawing/2014/main" id="{9131F147-2CB4-8912-4704-CB93641B1AF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202934" y="3473237"/>
              <a:ext cx="980150" cy="1568240"/>
            </a:xfrm>
            <a:prstGeom prst="rect">
              <a:avLst/>
            </a:prstGeom>
          </p:spPr>
        </p:pic>
        <p:pic>
          <p:nvPicPr>
            <p:cNvPr id="16" name="Picture 15">
              <a:extLst>
                <a:ext uri="{FF2B5EF4-FFF2-40B4-BE49-F238E27FC236}">
                  <a16:creationId xmlns:a16="http://schemas.microsoft.com/office/drawing/2014/main" id="{6D076DAA-7AF3-0A34-A0C2-216C1052A13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620581" y="8009623"/>
              <a:ext cx="1127320" cy="1366449"/>
            </a:xfrm>
            <a:prstGeom prst="rect">
              <a:avLst/>
            </a:prstGeom>
          </p:spPr>
        </p:pic>
        <p:pic>
          <p:nvPicPr>
            <p:cNvPr id="17" name="Picture 16">
              <a:extLst>
                <a:ext uri="{FF2B5EF4-FFF2-40B4-BE49-F238E27FC236}">
                  <a16:creationId xmlns:a16="http://schemas.microsoft.com/office/drawing/2014/main" id="{FF5968C6-9E06-0270-D13A-258B09A17D6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513680" y="7793631"/>
              <a:ext cx="1500935" cy="1489678"/>
            </a:xfrm>
            <a:prstGeom prst="rect">
              <a:avLst/>
            </a:prstGeom>
          </p:spPr>
        </p:pic>
        <p:pic>
          <p:nvPicPr>
            <p:cNvPr id="18" name="Picture 17">
              <a:extLst>
                <a:ext uri="{FF2B5EF4-FFF2-40B4-BE49-F238E27FC236}">
                  <a16:creationId xmlns:a16="http://schemas.microsoft.com/office/drawing/2014/main" id="{472981B2-AB69-ADB2-683C-E7879E5BB0F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39809" y="3676301"/>
              <a:ext cx="1296917" cy="1365176"/>
            </a:xfrm>
            <a:prstGeom prst="rect">
              <a:avLst/>
            </a:prstGeom>
          </p:spPr>
        </p:pic>
        <p:pic>
          <p:nvPicPr>
            <p:cNvPr id="19" name="Picture 18">
              <a:extLst>
                <a:ext uri="{FF2B5EF4-FFF2-40B4-BE49-F238E27FC236}">
                  <a16:creationId xmlns:a16="http://schemas.microsoft.com/office/drawing/2014/main" id="{DCDA6A81-0979-11B6-C055-4309EBE9AAE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4900674" y="592416"/>
              <a:ext cx="1376643" cy="1408330"/>
            </a:xfrm>
            <a:prstGeom prst="rect">
              <a:avLst/>
            </a:prstGeom>
          </p:spPr>
        </p:pic>
        <p:sp>
          <p:nvSpPr>
            <p:cNvPr id="20" name="TextBox 19">
              <a:extLst>
                <a:ext uri="{FF2B5EF4-FFF2-40B4-BE49-F238E27FC236}">
                  <a16:creationId xmlns:a16="http://schemas.microsoft.com/office/drawing/2014/main" id="{D6BFA155-3710-CB81-0A49-12C8CAF99143}"/>
                </a:ext>
              </a:extLst>
            </p:cNvPr>
            <p:cNvSpPr txBox="1"/>
            <p:nvPr/>
          </p:nvSpPr>
          <p:spPr>
            <a:xfrm>
              <a:off x="4664280" y="1943598"/>
              <a:ext cx="1849437" cy="697877"/>
            </a:xfrm>
            <a:prstGeom prst="rect">
              <a:avLst/>
            </a:prstGeom>
          </p:spPr>
          <p:txBody>
            <a:bodyPr lIns="0" tIns="0" rIns="0" bIns="0" rtlCol="0" anchor="t">
              <a:spAutoFit/>
            </a:bodyPr>
            <a:lstStyle/>
            <a:p>
              <a:pPr algn="ctr">
                <a:lnSpc>
                  <a:spcPts val="4480"/>
                </a:lnSpc>
              </a:pPr>
              <a:r>
                <a:rPr lang="en-US" sz="3200">
                  <a:solidFill>
                    <a:srgbClr val="FFFFFF"/>
                  </a:solidFill>
                  <a:latin typeface="Montserrat Semi-Bold"/>
                </a:rPr>
                <a:t>Define</a:t>
              </a:r>
            </a:p>
          </p:txBody>
        </p:sp>
        <p:sp>
          <p:nvSpPr>
            <p:cNvPr id="21" name="TextBox 20">
              <a:extLst>
                <a:ext uri="{FF2B5EF4-FFF2-40B4-BE49-F238E27FC236}">
                  <a16:creationId xmlns:a16="http://schemas.microsoft.com/office/drawing/2014/main" id="{1A790876-23F9-1C69-8763-33D86BAE4E1D}"/>
                </a:ext>
              </a:extLst>
            </p:cNvPr>
            <p:cNvSpPr txBox="1"/>
            <p:nvPr/>
          </p:nvSpPr>
          <p:spPr>
            <a:xfrm>
              <a:off x="560425" y="5119850"/>
              <a:ext cx="2160758" cy="712245"/>
            </a:xfrm>
            <a:prstGeom prst="rect">
              <a:avLst/>
            </a:prstGeom>
          </p:spPr>
          <p:txBody>
            <a:bodyPr wrap="square" lIns="0" tIns="0" rIns="0" bIns="0" rtlCol="0" anchor="t">
              <a:spAutoFit/>
            </a:bodyPr>
            <a:lstStyle/>
            <a:p>
              <a:pPr algn="ctr">
                <a:lnSpc>
                  <a:spcPts val="4480"/>
                </a:lnSpc>
              </a:pPr>
              <a:r>
                <a:rPr lang="en-US" sz="3200" dirty="0">
                  <a:solidFill>
                    <a:srgbClr val="FFFFFF"/>
                  </a:solidFill>
                  <a:latin typeface="Montserrat Semi-Bold"/>
                </a:rPr>
                <a:t>Control</a:t>
              </a:r>
            </a:p>
          </p:txBody>
        </p:sp>
        <p:sp>
          <p:nvSpPr>
            <p:cNvPr id="22" name="TextBox 21">
              <a:extLst>
                <a:ext uri="{FF2B5EF4-FFF2-40B4-BE49-F238E27FC236}">
                  <a16:creationId xmlns:a16="http://schemas.microsoft.com/office/drawing/2014/main" id="{9C86C126-F3D3-3E1B-E545-611381079BD3}"/>
                </a:ext>
              </a:extLst>
            </p:cNvPr>
            <p:cNvSpPr txBox="1"/>
            <p:nvPr/>
          </p:nvSpPr>
          <p:spPr>
            <a:xfrm>
              <a:off x="2084426" y="9481133"/>
              <a:ext cx="2527552" cy="712245"/>
            </a:xfrm>
            <a:prstGeom prst="rect">
              <a:avLst/>
            </a:prstGeom>
          </p:spPr>
          <p:txBody>
            <a:bodyPr wrap="square" lIns="0" tIns="0" rIns="0" bIns="0" rtlCol="0" anchor="t">
              <a:spAutoFit/>
            </a:bodyPr>
            <a:lstStyle/>
            <a:p>
              <a:pPr algn="ctr">
                <a:lnSpc>
                  <a:spcPts val="4480"/>
                </a:lnSpc>
              </a:pPr>
              <a:r>
                <a:rPr lang="en-US" sz="3200" dirty="0">
                  <a:solidFill>
                    <a:srgbClr val="293241"/>
                  </a:solidFill>
                  <a:latin typeface="Montserrat Semi-Bold"/>
                </a:rPr>
                <a:t>Improve</a:t>
              </a:r>
            </a:p>
          </p:txBody>
        </p:sp>
        <p:sp>
          <p:nvSpPr>
            <p:cNvPr id="23" name="TextBox 22">
              <a:extLst>
                <a:ext uri="{FF2B5EF4-FFF2-40B4-BE49-F238E27FC236}">
                  <a16:creationId xmlns:a16="http://schemas.microsoft.com/office/drawing/2014/main" id="{2A434404-39E7-0D28-74B2-460129F1D87F}"/>
                </a:ext>
              </a:extLst>
            </p:cNvPr>
            <p:cNvSpPr txBox="1"/>
            <p:nvPr/>
          </p:nvSpPr>
          <p:spPr>
            <a:xfrm>
              <a:off x="7083782" y="9481139"/>
              <a:ext cx="2200921" cy="697877"/>
            </a:xfrm>
            <a:prstGeom prst="rect">
              <a:avLst/>
            </a:prstGeom>
          </p:spPr>
          <p:txBody>
            <a:bodyPr lIns="0" tIns="0" rIns="0" bIns="0" rtlCol="0" anchor="t">
              <a:spAutoFit/>
            </a:bodyPr>
            <a:lstStyle/>
            <a:p>
              <a:pPr algn="ctr">
                <a:lnSpc>
                  <a:spcPts val="4480"/>
                </a:lnSpc>
              </a:pPr>
              <a:r>
                <a:rPr lang="en-US" sz="3200" dirty="0">
                  <a:solidFill>
                    <a:srgbClr val="293241"/>
                  </a:solidFill>
                  <a:latin typeface="Montserrat Semi-Bold"/>
                </a:rPr>
                <a:t>Analyze</a:t>
              </a:r>
            </a:p>
          </p:txBody>
        </p:sp>
      </p:grpSp>
      <p:pic>
        <p:nvPicPr>
          <p:cNvPr id="24" name="Picture 23">
            <a:extLst>
              <a:ext uri="{FF2B5EF4-FFF2-40B4-BE49-F238E27FC236}">
                <a16:creationId xmlns:a16="http://schemas.microsoft.com/office/drawing/2014/main" id="{6FEC362D-021C-6A92-240A-70AEE859BDA7}"/>
              </a:ext>
            </a:extLst>
          </p:cNvPr>
          <p:cNvPicPr>
            <a:picLocks noChangeAspect="1"/>
          </p:cNvPicPr>
          <p:nvPr userDrawn="1"/>
        </p:nvPicPr>
        <p:blipFill>
          <a:blip r:embed="rId24"/>
          <a:srcRect/>
          <a:stretch>
            <a:fillRect/>
          </a:stretch>
        </p:blipFill>
        <p:spPr>
          <a:xfrm>
            <a:off x="15224766" y="9150059"/>
            <a:ext cx="2479239" cy="842941"/>
          </a:xfrm>
          <a:prstGeom prst="rect">
            <a:avLst/>
          </a:prstGeom>
        </p:spPr>
      </p:pic>
    </p:spTree>
    <p:extLst>
      <p:ext uri="{BB962C8B-B14F-4D97-AF65-F5344CB8AC3E}">
        <p14:creationId xmlns:p14="http://schemas.microsoft.com/office/powerpoint/2010/main" val="4263661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Page for Emphasis">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C89B7F8D-F3A8-E766-6437-6E718C87BCA1}"/>
              </a:ext>
            </a:extLst>
          </p:cNvPr>
          <p:cNvPicPr>
            <a:picLocks noChangeAspect="1"/>
          </p:cNvPicPr>
          <p:nvPr userDrawn="1"/>
        </p:nvPicPr>
        <p:blipFill rotWithShape="1">
          <a:blip r:embed="rId2"/>
          <a:srcRect b="15625"/>
          <a:stretch/>
        </p:blipFill>
        <p:spPr>
          <a:xfrm>
            <a:off x="0" y="1"/>
            <a:ext cx="18288000" cy="10287000"/>
          </a:xfrm>
          <a:prstGeom prst="rect">
            <a:avLst/>
          </a:prstGeom>
        </p:spPr>
      </p:pic>
      <p:sp>
        <p:nvSpPr>
          <p:cNvPr id="2" name="Title 1">
            <a:extLst>
              <a:ext uri="{FF2B5EF4-FFF2-40B4-BE49-F238E27FC236}">
                <a16:creationId xmlns:a16="http://schemas.microsoft.com/office/drawing/2014/main" id="{93761FDE-2B91-45A4-E851-E599B3881C57}"/>
              </a:ext>
            </a:extLst>
          </p:cNvPr>
          <p:cNvSpPr>
            <a:spLocks noGrp="1"/>
          </p:cNvSpPr>
          <p:nvPr>
            <p:ph type="title"/>
          </p:nvPr>
        </p:nvSpPr>
        <p:spPr>
          <a:xfrm>
            <a:off x="2514600" y="2171700"/>
            <a:ext cx="13906500" cy="1989137"/>
          </a:xfrm>
        </p:spPr>
        <p:txBody>
          <a:bodyPr/>
          <a:lstStyle>
            <a:lvl1pPr>
              <a:defRPr>
                <a:solidFill>
                  <a:schemeClr val="bg2"/>
                </a:solidFill>
              </a:defRPr>
            </a:lvl1pPr>
          </a:lstStyle>
          <a:p>
            <a:r>
              <a:rPr lang="en-US" dirty="0"/>
              <a:t>Click to edit Master title style</a:t>
            </a:r>
          </a:p>
        </p:txBody>
      </p:sp>
      <p:pic>
        <p:nvPicPr>
          <p:cNvPr id="4" name="Picture 3">
            <a:extLst>
              <a:ext uri="{FF2B5EF4-FFF2-40B4-BE49-F238E27FC236}">
                <a16:creationId xmlns:a16="http://schemas.microsoft.com/office/drawing/2014/main" id="{12E063EB-1D04-5B4F-725C-492831BF2944}"/>
              </a:ext>
            </a:extLst>
          </p:cNvPr>
          <p:cNvPicPr>
            <a:picLocks noChangeAspect="1"/>
          </p:cNvPicPr>
          <p:nvPr userDrawn="1"/>
        </p:nvPicPr>
        <p:blipFill>
          <a:blip r:embed="rId3"/>
          <a:srcRect/>
          <a:stretch>
            <a:fillRect/>
          </a:stretch>
        </p:blipFill>
        <p:spPr>
          <a:xfrm>
            <a:off x="15468600" y="9286393"/>
            <a:ext cx="2715571" cy="922914"/>
          </a:xfrm>
          <a:prstGeom prst="rect">
            <a:avLst/>
          </a:prstGeom>
        </p:spPr>
      </p:pic>
    </p:spTree>
    <p:extLst>
      <p:ext uri="{BB962C8B-B14F-4D97-AF65-F5344CB8AC3E}">
        <p14:creationId xmlns:p14="http://schemas.microsoft.com/office/powerpoint/2010/main" val="193755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Title Slide Skinny Blue Bar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B2CE-D734-AB4B-D3B4-3A71D646ACAB}"/>
              </a:ext>
            </a:extLst>
          </p:cNvPr>
          <p:cNvSpPr>
            <a:spLocks noGrp="1"/>
          </p:cNvSpPr>
          <p:nvPr>
            <p:ph type="ctrTitle"/>
          </p:nvPr>
        </p:nvSpPr>
        <p:spPr>
          <a:xfrm>
            <a:off x="4114800" y="2185988"/>
            <a:ext cx="13716000" cy="900112"/>
          </a:xfrm>
        </p:spPr>
        <p:txBody>
          <a:bodyPr anchor="b">
            <a:noAutofit/>
          </a:bodyPr>
          <a:lstStyle>
            <a:lvl1pPr algn="ctr">
              <a:defRPr sz="69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75251681-F638-7AEC-30D5-52EC8EDC247D}"/>
              </a:ext>
            </a:extLst>
          </p:cNvPr>
          <p:cNvSpPr>
            <a:spLocks noGrp="1"/>
          </p:cNvSpPr>
          <p:nvPr>
            <p:ph type="subTitle" idx="1"/>
          </p:nvPr>
        </p:nvSpPr>
        <p:spPr>
          <a:xfrm>
            <a:off x="4114800" y="3379450"/>
            <a:ext cx="13716000" cy="804525"/>
          </a:xfrm>
        </p:spPr>
        <p:txBody>
          <a:bodyPr>
            <a:normAutofit/>
          </a:bodyPr>
          <a:lstStyle>
            <a:lvl1pPr marL="0" indent="0" algn="ctr">
              <a:buNone/>
              <a:defRPr sz="3600">
                <a:solidFill>
                  <a:schemeClr val="tx1"/>
                </a:solidFill>
                <a:latin typeface="Montserrat Classic"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9ADF1785-75A9-E1D6-ABFD-942BD77D8C46}"/>
              </a:ext>
            </a:extLst>
          </p:cNvPr>
          <p:cNvPicPr>
            <a:picLocks noChangeAspect="1"/>
          </p:cNvPicPr>
          <p:nvPr userDrawn="1"/>
        </p:nvPicPr>
        <p:blipFill rotWithShape="1">
          <a:blip r:embed="rId2"/>
          <a:srcRect l="63684" r="18135" b="28446"/>
          <a:stretch/>
        </p:blipFill>
        <p:spPr>
          <a:xfrm>
            <a:off x="28575" y="0"/>
            <a:ext cx="3589236" cy="10287000"/>
          </a:xfrm>
          <a:prstGeom prst="rect">
            <a:avLst/>
          </a:prstGeom>
        </p:spPr>
      </p:pic>
      <p:grpSp>
        <p:nvGrpSpPr>
          <p:cNvPr id="4" name="Group 2">
            <a:extLst>
              <a:ext uri="{FF2B5EF4-FFF2-40B4-BE49-F238E27FC236}">
                <a16:creationId xmlns:a16="http://schemas.microsoft.com/office/drawing/2014/main" id="{9A1B4DA6-32CF-84C8-8BB7-21BEA7033C4F}"/>
              </a:ext>
            </a:extLst>
          </p:cNvPr>
          <p:cNvGrpSpPr/>
          <p:nvPr userDrawn="1"/>
        </p:nvGrpSpPr>
        <p:grpSpPr>
          <a:xfrm>
            <a:off x="15367006" y="8730393"/>
            <a:ext cx="2264637" cy="365982"/>
            <a:chOff x="0" y="0"/>
            <a:chExt cx="3019516" cy="487976"/>
          </a:xfrm>
        </p:grpSpPr>
        <p:pic>
          <p:nvPicPr>
            <p:cNvPr id="5" name="Picture 3">
              <a:extLst>
                <a:ext uri="{FF2B5EF4-FFF2-40B4-BE49-F238E27FC236}">
                  <a16:creationId xmlns:a16="http://schemas.microsoft.com/office/drawing/2014/main" id="{1E56B5DC-BC29-9CCA-C3BF-6EF3BCEEA4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790738" cy="487976"/>
            </a:xfrm>
            <a:prstGeom prst="rect">
              <a:avLst/>
            </a:prstGeom>
          </p:spPr>
        </p:pic>
        <p:pic>
          <p:nvPicPr>
            <p:cNvPr id="6" name="Picture 4">
              <a:extLst>
                <a:ext uri="{FF2B5EF4-FFF2-40B4-BE49-F238E27FC236}">
                  <a16:creationId xmlns:a16="http://schemas.microsoft.com/office/drawing/2014/main" id="{BD6C9DDE-74F7-129C-C95D-ACE3B5E8A5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381"/>
            <a:stretch>
              <a:fillRect/>
            </a:stretch>
          </p:blipFill>
          <p:spPr>
            <a:xfrm>
              <a:off x="1790738" y="0"/>
              <a:ext cx="1228778" cy="487976"/>
            </a:xfrm>
            <a:prstGeom prst="rect">
              <a:avLst/>
            </a:prstGeom>
          </p:spPr>
        </p:pic>
      </p:grpSp>
      <p:pic>
        <p:nvPicPr>
          <p:cNvPr id="8" name="Picture 11">
            <a:extLst>
              <a:ext uri="{FF2B5EF4-FFF2-40B4-BE49-F238E27FC236}">
                <a16:creationId xmlns:a16="http://schemas.microsoft.com/office/drawing/2014/main" id="{0389B2F4-5D1D-4B71-8320-3D3F9355AF0B}"/>
              </a:ext>
            </a:extLst>
          </p:cNvPr>
          <p:cNvPicPr>
            <a:picLocks noChangeAspect="1"/>
          </p:cNvPicPr>
          <p:nvPr userDrawn="1"/>
        </p:nvPicPr>
        <p:blipFill>
          <a:blip r:embed="rId5"/>
          <a:srcRect/>
          <a:stretch>
            <a:fillRect/>
          </a:stretch>
        </p:blipFill>
        <p:spPr>
          <a:xfrm>
            <a:off x="15316200" y="9334500"/>
            <a:ext cx="2366251" cy="804525"/>
          </a:xfrm>
          <a:prstGeom prst="rect">
            <a:avLst/>
          </a:prstGeom>
        </p:spPr>
      </p:pic>
      <p:sp>
        <p:nvSpPr>
          <p:cNvPr id="10" name="Picture Placeholder 9">
            <a:extLst>
              <a:ext uri="{FF2B5EF4-FFF2-40B4-BE49-F238E27FC236}">
                <a16:creationId xmlns:a16="http://schemas.microsoft.com/office/drawing/2014/main" id="{1A5E7AE7-8B11-17E1-7829-F2C35CB7C2E4}"/>
              </a:ext>
            </a:extLst>
          </p:cNvPr>
          <p:cNvSpPr>
            <a:spLocks noGrp="1"/>
          </p:cNvSpPr>
          <p:nvPr>
            <p:ph type="pic" sz="quarter" idx="10"/>
          </p:nvPr>
        </p:nvSpPr>
        <p:spPr>
          <a:xfrm>
            <a:off x="7391400" y="4914899"/>
            <a:ext cx="6858000" cy="4181475"/>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2005179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AED86560-1F45-37A0-A9AF-1F28BA8544BC}"/>
              </a:ext>
            </a:extLst>
          </p:cNvPr>
          <p:cNvPicPr>
            <a:picLocks noChangeAspect="1"/>
          </p:cNvPicPr>
          <p:nvPr userDrawn="1"/>
        </p:nvPicPr>
        <p:blipFill>
          <a:blip r:embed="rId2"/>
          <a:srcRect/>
          <a:stretch>
            <a:fillRect/>
          </a:stretch>
        </p:blipFill>
        <p:spPr>
          <a:xfrm>
            <a:off x="15716264" y="9044380"/>
            <a:ext cx="2366251" cy="804525"/>
          </a:xfrm>
          <a:prstGeom prst="rect">
            <a:avLst/>
          </a:prstGeom>
        </p:spPr>
      </p:pic>
      <p:sp>
        <p:nvSpPr>
          <p:cNvPr id="3" name="Content Placeholder 2">
            <a:extLst>
              <a:ext uri="{FF2B5EF4-FFF2-40B4-BE49-F238E27FC236}">
                <a16:creationId xmlns:a16="http://schemas.microsoft.com/office/drawing/2014/main" id="{7961C5B0-66B9-FD5D-0CF9-FD6F6A35ECA4}"/>
              </a:ext>
            </a:extLst>
          </p:cNvPr>
          <p:cNvSpPr>
            <a:spLocks noGrp="1"/>
          </p:cNvSpPr>
          <p:nvPr>
            <p:ph idx="1"/>
          </p:nvPr>
        </p:nvSpPr>
        <p:spPr>
          <a:xfrm>
            <a:off x="1596368" y="2723494"/>
            <a:ext cx="14630400" cy="2889646"/>
          </a:xfrm>
        </p:spPr>
        <p:txBody>
          <a:bodyPr/>
          <a:lstStyle>
            <a:lvl1pPr>
              <a:lnSpc>
                <a:spcPct val="100000"/>
              </a:lnSpc>
              <a:spcAft>
                <a:spcPts val="1200"/>
              </a:spcAft>
              <a:defRPr>
                <a:latin typeface="Montserrat Bold" panose="00000800000000000000" charset="0"/>
              </a:defRPr>
            </a:lvl1pPr>
            <a:lvl2pPr>
              <a:lnSpc>
                <a:spcPct val="100000"/>
              </a:lnSpc>
              <a:spcAft>
                <a:spcPts val="1200"/>
              </a:spcAft>
              <a:defRPr>
                <a:latin typeface="Montserrat Bold" panose="00000800000000000000" charset="0"/>
              </a:defRPr>
            </a:lvl2pPr>
            <a:lvl3pPr>
              <a:lnSpc>
                <a:spcPct val="100000"/>
              </a:lnSpc>
              <a:spcAft>
                <a:spcPts val="1200"/>
              </a:spcAft>
              <a:defRPr>
                <a:latin typeface="Montserrat Bold" panose="00000800000000000000" charset="0"/>
              </a:defRPr>
            </a:lvl3pPr>
            <a:lvl4pPr>
              <a:lnSpc>
                <a:spcPct val="100000"/>
              </a:lnSpc>
              <a:spcAft>
                <a:spcPts val="1200"/>
              </a:spcAft>
              <a:defRPr>
                <a:latin typeface="Montserrat Bold" panose="00000800000000000000" charset="0"/>
              </a:defRPr>
            </a:lvl4pPr>
            <a:lvl5pPr>
              <a:lnSpc>
                <a:spcPct val="100000"/>
              </a:lnSpc>
              <a:spcAft>
                <a:spcPts val="1200"/>
              </a:spcAft>
              <a:defRPr>
                <a:latin typeface="Montserrat Bold" panose="0000080000000000000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9879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1028700" y="540332"/>
            <a:ext cx="15773400" cy="199570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1028700" y="3006436"/>
            <a:ext cx="15773400" cy="6259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176D044F-5574-D6D7-2A47-5069E411C22F}"/>
              </a:ext>
            </a:extLst>
          </p:cNvPr>
          <p:cNvCxnSpPr>
            <a:cxnSpLocks/>
          </p:cNvCxnSpPr>
          <p:nvPr/>
        </p:nvCxnSpPr>
        <p:spPr>
          <a:xfrm flipH="1">
            <a:off x="1" y="2738438"/>
            <a:ext cx="1831544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421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3144646" y="1839131"/>
            <a:ext cx="11942948" cy="4935917"/>
          </a:xfrm>
        </p:spPr>
        <p:txBody>
          <a:bodyPr anchor="ctr">
            <a:normAutofit/>
          </a:bodyPr>
          <a:lstStyle>
            <a:lvl1pPr algn="ctr">
              <a:defRPr sz="7200">
                <a:solidFill>
                  <a:schemeClr val="tx2">
                    <a:alpha val="9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4015412" y="8718390"/>
            <a:ext cx="10257177" cy="1054419"/>
          </a:xfrm>
        </p:spPr>
        <p:txBody>
          <a:bodyPr anchor="ctr">
            <a:normAutofit/>
          </a:bodyPr>
          <a:lstStyle>
            <a:lvl1pPr marL="0" indent="0" algn="ctr">
              <a:buNone/>
              <a:defRPr sz="2700">
                <a:solidFill>
                  <a:schemeClr val="tx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cxnSp>
        <p:nvCxnSpPr>
          <p:cNvPr id="7" name="Straight Connector 6">
            <a:extLst>
              <a:ext uri="{FF2B5EF4-FFF2-40B4-BE49-F238E27FC236}">
                <a16:creationId xmlns:a16="http://schemas.microsoft.com/office/drawing/2014/main" id="{77C4A186-7A3C-2849-F4A7-5B5565EB29E6}"/>
              </a:ext>
            </a:extLst>
          </p:cNvPr>
          <p:cNvCxnSpPr>
            <a:cxnSpLocks/>
          </p:cNvCxnSpPr>
          <p:nvPr/>
        </p:nvCxnSpPr>
        <p:spPr>
          <a:xfrm flipH="1">
            <a:off x="0" y="8204201"/>
            <a:ext cx="18288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2B7528-295D-CD0F-0521-B5C01EAC12DD}"/>
              </a:ext>
            </a:extLst>
          </p:cNvPr>
          <p:cNvCxnSpPr>
            <a:cxnSpLocks/>
          </p:cNvCxnSpPr>
          <p:nvPr/>
        </p:nvCxnSpPr>
        <p:spPr>
          <a:xfrm>
            <a:off x="685800" y="0"/>
            <a:ext cx="0" cy="10287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6261A6-5928-598A-5A46-6855CE4DF282}"/>
              </a:ext>
            </a:extLst>
          </p:cNvPr>
          <p:cNvCxnSpPr>
            <a:cxnSpLocks/>
          </p:cNvCxnSpPr>
          <p:nvPr/>
        </p:nvCxnSpPr>
        <p:spPr>
          <a:xfrm>
            <a:off x="17602200" y="0"/>
            <a:ext cx="0" cy="10287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38336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2454333" y="1870368"/>
            <a:ext cx="13379334" cy="4576149"/>
          </a:xfrm>
        </p:spPr>
        <p:txBody>
          <a:bodyPr anchor="ctr">
            <a:normAutofit/>
          </a:bodyPr>
          <a:lstStyle>
            <a:lvl1pPr algn="ctr">
              <a:defRPr sz="8100">
                <a:solidFill>
                  <a:schemeClr val="tx2">
                    <a:alpha val="9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3677068" y="8017799"/>
            <a:ext cx="10933868" cy="1776053"/>
          </a:xfrm>
        </p:spPr>
        <p:txBody>
          <a:bodyPr anchor="ctr">
            <a:normAutofit/>
          </a:bodyPr>
          <a:lstStyle>
            <a:lvl1pPr marL="0" indent="0" algn="ctr">
              <a:buNone/>
              <a:defRPr sz="2700">
                <a:solidFill>
                  <a:schemeClr val="tx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cxnSp>
        <p:nvCxnSpPr>
          <p:cNvPr id="7" name="Straight Connector 6">
            <a:extLst>
              <a:ext uri="{FF2B5EF4-FFF2-40B4-BE49-F238E27FC236}">
                <a16:creationId xmlns:a16="http://schemas.microsoft.com/office/drawing/2014/main" id="{77C4A186-7A3C-2849-F4A7-5B5565EB29E6}"/>
              </a:ext>
            </a:extLst>
          </p:cNvPr>
          <p:cNvCxnSpPr>
            <a:cxnSpLocks/>
          </p:cNvCxnSpPr>
          <p:nvPr/>
        </p:nvCxnSpPr>
        <p:spPr>
          <a:xfrm flipH="1">
            <a:off x="0" y="7524650"/>
            <a:ext cx="18288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C7E87E-EC44-47F9-6172-5EEA03DE5D87}"/>
              </a:ext>
            </a:extLst>
          </p:cNvPr>
          <p:cNvCxnSpPr>
            <a:cxnSpLocks/>
          </p:cNvCxnSpPr>
          <p:nvPr/>
        </p:nvCxnSpPr>
        <p:spPr>
          <a:xfrm flipH="1">
            <a:off x="0" y="689898"/>
            <a:ext cx="18288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14833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4425398" y="2100986"/>
            <a:ext cx="9437205" cy="4935917"/>
          </a:xfrm>
        </p:spPr>
        <p:txBody>
          <a:bodyPr anchor="ctr">
            <a:normAutofit/>
          </a:bodyPr>
          <a:lstStyle>
            <a:lvl1pPr algn="ctr">
              <a:defRPr sz="7200">
                <a:solidFill>
                  <a:schemeClr val="tx2">
                    <a:lumMod val="90000"/>
                    <a:alpha val="8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4015412" y="8718390"/>
            <a:ext cx="10257177" cy="1054419"/>
          </a:xfrm>
        </p:spPr>
        <p:txBody>
          <a:bodyPr anchor="ctr">
            <a:normAutofit/>
          </a:bodyPr>
          <a:lstStyle>
            <a:lvl1pPr marL="0" indent="0" algn="ctr">
              <a:buNone/>
              <a:defRPr sz="2700">
                <a:solidFill>
                  <a:schemeClr val="tx2">
                    <a:alpha val="8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cxnSp>
        <p:nvCxnSpPr>
          <p:cNvPr id="7" name="Straight Connector 6">
            <a:extLst>
              <a:ext uri="{FF2B5EF4-FFF2-40B4-BE49-F238E27FC236}">
                <a16:creationId xmlns:a16="http://schemas.microsoft.com/office/drawing/2014/main" id="{77C4A186-7A3C-2849-F4A7-5B5565EB29E6}"/>
              </a:ext>
            </a:extLst>
          </p:cNvPr>
          <p:cNvCxnSpPr>
            <a:cxnSpLocks/>
          </p:cNvCxnSpPr>
          <p:nvPr/>
        </p:nvCxnSpPr>
        <p:spPr>
          <a:xfrm flipH="1">
            <a:off x="0" y="8204201"/>
            <a:ext cx="18288000" cy="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860F39-D33B-13B7-DD5E-58C8CE6DCE69}"/>
              </a:ext>
            </a:extLst>
          </p:cNvPr>
          <p:cNvCxnSpPr>
            <a:cxnSpLocks/>
          </p:cNvCxnSpPr>
          <p:nvPr/>
        </p:nvCxnSpPr>
        <p:spPr>
          <a:xfrm>
            <a:off x="3476625" y="0"/>
            <a:ext cx="0" cy="1028700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17974A-33A9-A10C-D982-114045377C2E}"/>
              </a:ext>
            </a:extLst>
          </p:cNvPr>
          <p:cNvCxnSpPr>
            <a:cxnSpLocks/>
          </p:cNvCxnSpPr>
          <p:nvPr/>
        </p:nvCxnSpPr>
        <p:spPr>
          <a:xfrm>
            <a:off x="14811375" y="0"/>
            <a:ext cx="0" cy="1028700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C7E87E-EC44-47F9-6172-5EEA03DE5D87}"/>
              </a:ext>
            </a:extLst>
          </p:cNvPr>
          <p:cNvCxnSpPr>
            <a:cxnSpLocks/>
          </p:cNvCxnSpPr>
          <p:nvPr/>
        </p:nvCxnSpPr>
        <p:spPr>
          <a:xfrm flipH="1">
            <a:off x="0" y="689898"/>
            <a:ext cx="18288000" cy="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67476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6DA0-2CB8-AFC5-DB06-AB9235983979}"/>
              </a:ext>
            </a:extLst>
          </p:cNvPr>
          <p:cNvSpPr>
            <a:spLocks noGrp="1"/>
          </p:cNvSpPr>
          <p:nvPr>
            <p:ph type="title"/>
          </p:nvPr>
        </p:nvSpPr>
        <p:spPr>
          <a:xfrm>
            <a:off x="685801" y="4257131"/>
            <a:ext cx="13398980" cy="4968816"/>
          </a:xfrm>
        </p:spPr>
        <p:txBody>
          <a:bodyPr anchor="b">
            <a:normAutofit/>
          </a:bodyPr>
          <a:lstStyle>
            <a:lvl1pPr>
              <a:lnSpc>
                <a:spcPct val="80000"/>
              </a:lnSpc>
              <a:defRPr sz="9900" cap="all" baseline="0">
                <a:solidFill>
                  <a:schemeClr val="tx2">
                    <a:alpha val="55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8E16A9F-28B9-2207-66D3-D952EB7EC876}"/>
              </a:ext>
            </a:extLst>
          </p:cNvPr>
          <p:cNvSpPr>
            <a:spLocks noGrp="1"/>
          </p:cNvSpPr>
          <p:nvPr>
            <p:ph type="body" idx="1"/>
          </p:nvPr>
        </p:nvSpPr>
        <p:spPr>
          <a:xfrm>
            <a:off x="1028700" y="-1184805"/>
            <a:ext cx="15773400" cy="957528"/>
          </a:xfrm>
        </p:spPr>
        <p:txBody>
          <a:bodyPr>
            <a:normAutofit/>
          </a:bodyPr>
          <a:lstStyle>
            <a:lvl1pPr marL="0" indent="0">
              <a:buNone/>
              <a:defRPr sz="3000">
                <a:solidFill>
                  <a:schemeClr val="bg2"/>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BFA0DE8-9E4B-D747-CB64-14B8DEDC02EA}"/>
              </a:ext>
            </a:extLst>
          </p:cNvPr>
          <p:cNvCxnSpPr>
            <a:cxnSpLocks/>
          </p:cNvCxnSpPr>
          <p:nvPr/>
        </p:nvCxnSpPr>
        <p:spPr>
          <a:xfrm flipH="1">
            <a:off x="0" y="2051370"/>
            <a:ext cx="18288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98883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2">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BE01F4-F5E6-FB52-8FEA-5927DFC8AA7F}"/>
              </a:ext>
            </a:extLst>
          </p:cNvPr>
          <p:cNvSpPr/>
          <p:nvPr userDrawn="1"/>
        </p:nvSpPr>
        <p:spPr>
          <a:xfrm>
            <a:off x="0" y="-114300"/>
            <a:ext cx="18288000" cy="10287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itle 1">
            <a:extLst>
              <a:ext uri="{FF2B5EF4-FFF2-40B4-BE49-F238E27FC236}">
                <a16:creationId xmlns:a16="http://schemas.microsoft.com/office/drawing/2014/main" id="{E4EC6DA0-2CB8-AFC5-DB06-AB9235983979}"/>
              </a:ext>
            </a:extLst>
          </p:cNvPr>
          <p:cNvSpPr>
            <a:spLocks noGrp="1"/>
          </p:cNvSpPr>
          <p:nvPr>
            <p:ph type="title"/>
          </p:nvPr>
        </p:nvSpPr>
        <p:spPr>
          <a:xfrm>
            <a:off x="685801" y="4421250"/>
            <a:ext cx="13398980" cy="5175852"/>
          </a:xfrm>
        </p:spPr>
        <p:txBody>
          <a:bodyPr anchor="b">
            <a:normAutofit/>
          </a:bodyPr>
          <a:lstStyle>
            <a:lvl1pPr>
              <a:lnSpc>
                <a:spcPct val="80000"/>
              </a:lnSpc>
              <a:defRPr sz="9900" cap="all" baseline="0">
                <a:solidFill>
                  <a:schemeClr val="tx2">
                    <a:lumMod val="90000"/>
                    <a:alpha val="6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8E16A9F-28B9-2207-66D3-D952EB7EC876}"/>
              </a:ext>
            </a:extLst>
          </p:cNvPr>
          <p:cNvSpPr>
            <a:spLocks noGrp="1"/>
          </p:cNvSpPr>
          <p:nvPr>
            <p:ph type="body" idx="1"/>
          </p:nvPr>
        </p:nvSpPr>
        <p:spPr>
          <a:xfrm>
            <a:off x="1028700" y="-1184805"/>
            <a:ext cx="15773400" cy="957528"/>
          </a:xfrm>
        </p:spPr>
        <p:txBody>
          <a:bodyPr>
            <a:normAutofit/>
          </a:bodyPr>
          <a:lstStyle>
            <a:lvl1pPr marL="0" indent="0">
              <a:buNone/>
              <a:defRPr sz="3000">
                <a:solidFill>
                  <a:schemeClr val="bg2"/>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8B3F77F-C41D-1011-B9F4-A5DE814F43EF}"/>
              </a:ext>
            </a:extLst>
          </p:cNvPr>
          <p:cNvSpPr>
            <a:spLocks noGrp="1"/>
          </p:cNvSpPr>
          <p:nvPr>
            <p:ph type="ftr" sz="quarter" idx="11"/>
          </p:nvPr>
        </p:nvSpPr>
        <p:spPr>
          <a:xfrm>
            <a:off x="685801" y="9637336"/>
            <a:ext cx="5626622" cy="547688"/>
          </a:xfrm>
        </p:spPr>
        <p:txBody>
          <a:bodyPr/>
          <a:lstStyle>
            <a:lvl1pPr>
              <a:defRPr>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a:t>Sample Footer Text</a:t>
            </a:r>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9BFA0DE8-9E4B-D747-CB64-14B8DEDC02EA}"/>
              </a:ext>
            </a:extLst>
          </p:cNvPr>
          <p:cNvCxnSpPr>
            <a:cxnSpLocks/>
          </p:cNvCxnSpPr>
          <p:nvPr/>
        </p:nvCxnSpPr>
        <p:spPr>
          <a:xfrm flipH="1">
            <a:off x="0" y="689898"/>
            <a:ext cx="18288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5FFB35-3AE5-1BED-838E-1C6BC98721BC}"/>
              </a:ext>
            </a:extLst>
          </p:cNvPr>
          <p:cNvCxnSpPr>
            <a:cxnSpLocks/>
          </p:cNvCxnSpPr>
          <p:nvPr/>
        </p:nvCxnSpPr>
        <p:spPr>
          <a:xfrm>
            <a:off x="17602200" y="0"/>
            <a:ext cx="0" cy="10287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C927CE2-BB1D-5BFE-4326-C998349F00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36079" y="615708"/>
            <a:ext cx="2198019" cy="755892"/>
          </a:xfrm>
          <a:prstGeom prst="rect">
            <a:avLst/>
          </a:prstGeom>
        </p:spPr>
      </p:pic>
    </p:spTree>
    <p:extLst>
      <p:ext uri="{BB962C8B-B14F-4D97-AF65-F5344CB8AC3E}">
        <p14:creationId xmlns:p14="http://schemas.microsoft.com/office/powerpoint/2010/main" val="63083299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Agenda">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2D18C4-A1A8-6CA4-B4A2-0E9791DC7F71}"/>
              </a:ext>
            </a:extLst>
          </p:cNvPr>
          <p:cNvSpPr/>
          <p:nvPr/>
        </p:nvSpPr>
        <p:spPr>
          <a:xfrm>
            <a:off x="0" y="0"/>
            <a:ext cx="18288000" cy="10287000"/>
          </a:xfrm>
          <a:prstGeom prst="rect">
            <a:avLst/>
          </a:prstGeom>
          <a:solidFill>
            <a:schemeClr val="bg2">
              <a:lumMod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2" y="695043"/>
            <a:ext cx="16683761" cy="1743948"/>
          </a:xfrm>
        </p:spPr>
        <p:txBody>
          <a:bodyPr anchor="ctr">
            <a:normAutofit/>
          </a:bodyPr>
          <a:lstStyle>
            <a:lvl1pPr>
              <a:defRPr sz="10800" cap="all"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8218628" y="3374388"/>
            <a:ext cx="9150935" cy="5680593"/>
          </a:xfrm>
        </p:spPr>
        <p:txBody>
          <a:bodyPr vert="horz" lIns="91440" tIns="45720" rIns="91440" bIns="45720" rtlCol="0">
            <a:normAutofit/>
          </a:bodyPr>
          <a:lstStyle>
            <a:lvl1pPr marL="685800" indent="-685800">
              <a:buFont typeface="+mj-lt"/>
              <a:buAutoNum type="arabicPeriod"/>
              <a:defRPr lang="en-US" sz="3000" dirty="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857250" indent="-514350">
              <a:buFont typeface="+mj-lt"/>
              <a:buAutoNum type="arabicPeriod"/>
              <a:defRPr lang="en-US" sz="2700" dirty="0">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marL="1200150" indent="-514350">
              <a:buFont typeface="+mj-lt"/>
              <a:buAutoNum type="arabicPeriod"/>
              <a:def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marL="1543050" indent="-514350">
              <a:buFont typeface="+mj-lt"/>
              <a:buAutoNum type="arabicPeriod"/>
              <a:defRPr lang="en-US" sz="2100" dirty="0">
                <a:solidFill>
                  <a:schemeClr val="tx2"/>
                </a:solidFill>
                <a:latin typeface="Calibri" panose="020F0502020204030204" pitchFamily="34" charset="0"/>
                <a:ea typeface="Calibri" panose="020F0502020204030204" pitchFamily="34" charset="0"/>
                <a:cs typeface="Calibri" panose="020F0502020204030204" pitchFamily="34" charset="0"/>
              </a:defRPr>
            </a:lvl4pPr>
            <a:lvl5pPr marL="1885950" indent="-514350">
              <a:buFont typeface="+mj-lt"/>
              <a:buAutoNum type="arabicPeriod"/>
              <a:defRPr lang="en-US" sz="2100" dirty="0">
                <a:solidFill>
                  <a:schemeClr val="tx2"/>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85800" y="9668996"/>
            <a:ext cx="5923953" cy="547688"/>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14606392" y="9668996"/>
            <a:ext cx="2763173" cy="547688"/>
          </a:xfrm>
          <a:prstGeom prst="rect">
            <a:avLst/>
          </a:prstGeom>
        </p:spPr>
        <p:txBody>
          <a:bodyPr/>
          <a:lstStyle>
            <a:lvl1pPr>
              <a:defRPr>
                <a:solidFill>
                  <a:schemeClr val="tx2"/>
                </a:solidFill>
              </a:defRPr>
            </a:lvl1pPr>
          </a:lstStyle>
          <a:p>
            <a:fld id="{30A4DEF6-D0A5-424B-A38E-B8028C0E0D08}" type="datetime1">
              <a:rPr lang="en-US" smtClean="0"/>
              <a:t>2/18/2026</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7602200" y="9668996"/>
            <a:ext cx="685800" cy="547688"/>
          </a:xfrm>
          <a:prstGeom prst="rect">
            <a:avLst/>
          </a:prstGeom>
        </p:spPr>
        <p:txBody>
          <a:bodyPr/>
          <a:lstStyle>
            <a:lvl1pPr>
              <a:defRPr>
                <a:solidFill>
                  <a:schemeClr val="tx2"/>
                </a:solidFill>
              </a:defRPr>
            </a:lvl1pPr>
          </a:lstStyle>
          <a:p>
            <a:fld id="{DDF60B60-82CA-4BB9-BA6E-A62FADF2374B}" type="slidenum">
              <a:rPr lang="en-US" smtClean="0"/>
              <a:t>‹#›</a:t>
            </a:fld>
            <a:endParaRPr lang="en-US" dirty="0"/>
          </a:p>
        </p:txBody>
      </p:sp>
      <p:cxnSp>
        <p:nvCxnSpPr>
          <p:cNvPr id="11" name="Straight Connector 10">
            <a:extLst>
              <a:ext uri="{FF2B5EF4-FFF2-40B4-BE49-F238E27FC236}">
                <a16:creationId xmlns:a16="http://schemas.microsoft.com/office/drawing/2014/main" id="{F06406B2-3637-5849-867E-A0ADC9D9DDA5}"/>
              </a:ext>
            </a:extLst>
          </p:cNvPr>
          <p:cNvCxnSpPr>
            <a:cxnSpLocks/>
          </p:cNvCxnSpPr>
          <p:nvPr/>
        </p:nvCxnSpPr>
        <p:spPr>
          <a:xfrm flipH="1">
            <a:off x="0" y="2733518"/>
            <a:ext cx="18288000" cy="0"/>
          </a:xfrm>
          <a:prstGeom prst="line">
            <a:avLst/>
          </a:prstGeom>
          <a:ln w="12700">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E47964-42E3-09B6-4B3F-96D1060D072B}"/>
              </a:ext>
            </a:extLst>
          </p:cNvPr>
          <p:cNvCxnSpPr>
            <a:cxnSpLocks/>
          </p:cNvCxnSpPr>
          <p:nvPr/>
        </p:nvCxnSpPr>
        <p:spPr>
          <a:xfrm flipH="1">
            <a:off x="0" y="9597102"/>
            <a:ext cx="18288000" cy="0"/>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47226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2">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8E6B6D-2F30-4BA9-2B55-62940E3BFCA3}"/>
              </a:ext>
            </a:extLst>
          </p:cNvPr>
          <p:cNvSpPr/>
          <p:nvPr/>
        </p:nvSpPr>
        <p:spPr>
          <a:xfrm>
            <a:off x="0" y="0"/>
            <a:ext cx="18288000" cy="10287000"/>
          </a:xfrm>
          <a:prstGeom prst="rect">
            <a:avLst/>
          </a:prstGeom>
          <a:solidFill>
            <a:schemeClr val="bg2">
              <a:lumMod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2" y="1678411"/>
            <a:ext cx="9848088" cy="7800774"/>
          </a:xfrm>
        </p:spPr>
        <p:txBody>
          <a:bodyPr anchor="b">
            <a:normAutofit/>
          </a:bodyPr>
          <a:lstStyle>
            <a:lvl1pPr>
              <a:lnSpc>
                <a:spcPct val="80000"/>
              </a:lnSpc>
              <a:defRPr sz="12000" cap="all"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1786534" y="799139"/>
            <a:ext cx="5815665" cy="8195156"/>
          </a:xfrm>
        </p:spPr>
        <p:txBody>
          <a:bodyPr vert="horz" lIns="91440" tIns="45720" rIns="91440" bIns="45720" rtlCol="0">
            <a:normAutofit/>
          </a:bodyPr>
          <a:lstStyle>
            <a:lvl1pPr marL="685800" indent="-685800">
              <a:buFont typeface="+mj-lt"/>
              <a:buAutoNum type="arabicPeriod"/>
              <a:defRPr lang="en-US" sz="2700" dirty="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857250" indent="-514350">
              <a:buFont typeface="+mj-lt"/>
              <a:buAutoNum type="arabicPeriod"/>
              <a:def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marL="1200150" indent="-514350">
              <a:buFont typeface="+mj-lt"/>
              <a:buAutoNum type="arabicPeriod"/>
              <a:def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marL="1543050" indent="-514350">
              <a:buFont typeface="+mj-lt"/>
              <a:buAutoNum type="arabicPeriod"/>
              <a:defRPr lang="en-US" sz="2100" dirty="0">
                <a:solidFill>
                  <a:schemeClr val="tx2"/>
                </a:solidFill>
                <a:latin typeface="Calibri" panose="020F0502020204030204" pitchFamily="34" charset="0"/>
                <a:ea typeface="Calibri" panose="020F0502020204030204" pitchFamily="34" charset="0"/>
                <a:cs typeface="Calibri" panose="020F0502020204030204" pitchFamily="34" charset="0"/>
              </a:defRPr>
            </a:lvl4pPr>
            <a:lvl5pPr marL="1885950" indent="-514350">
              <a:buFont typeface="+mj-lt"/>
              <a:buAutoNum type="arabicPeriod"/>
              <a:defRPr lang="en-US" sz="2100" dirty="0">
                <a:solidFill>
                  <a:schemeClr val="tx2"/>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85800" y="9668996"/>
            <a:ext cx="5923953" cy="547688"/>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14606392" y="9668996"/>
            <a:ext cx="2763173" cy="547688"/>
          </a:xfrm>
          <a:prstGeom prst="rect">
            <a:avLst/>
          </a:prstGeom>
        </p:spPr>
        <p:txBody>
          <a:bodyPr/>
          <a:lstStyle>
            <a:lvl1pPr>
              <a:defRPr>
                <a:solidFill>
                  <a:schemeClr val="tx2"/>
                </a:solidFill>
              </a:defRPr>
            </a:lvl1pPr>
          </a:lstStyle>
          <a:p>
            <a:fld id="{AC46AD62-1AB6-4EFB-8DBD-6D00C7B465F9}" type="datetime1">
              <a:rPr lang="en-US" smtClean="0"/>
              <a:t>2/18/2026</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7602200" y="9668996"/>
            <a:ext cx="685800" cy="547688"/>
          </a:xfrm>
          <a:prstGeom prst="rect">
            <a:avLst/>
          </a:prstGeom>
        </p:spPr>
        <p:txBody>
          <a:bodyPr/>
          <a:lstStyle>
            <a:lvl1pPr>
              <a:defRPr>
                <a:solidFill>
                  <a:schemeClr val="tx2"/>
                </a:solidFill>
              </a:defRPr>
            </a:lvl1pPr>
          </a:lstStyle>
          <a:p>
            <a:fld id="{DDF60B60-82CA-4BB9-BA6E-A62FADF2374B}" type="slidenum">
              <a:rPr lang="en-US" smtClean="0"/>
              <a:t>‹#›</a:t>
            </a:fld>
            <a:endParaRPr lang="en-US" dirty="0"/>
          </a:p>
        </p:txBody>
      </p:sp>
      <p:cxnSp>
        <p:nvCxnSpPr>
          <p:cNvPr id="15" name="Straight Connector 14">
            <a:extLst>
              <a:ext uri="{FF2B5EF4-FFF2-40B4-BE49-F238E27FC236}">
                <a16:creationId xmlns:a16="http://schemas.microsoft.com/office/drawing/2014/main" id="{40E47964-42E3-09B6-4B3F-96D1060D072B}"/>
              </a:ext>
            </a:extLst>
          </p:cNvPr>
          <p:cNvCxnSpPr>
            <a:cxnSpLocks/>
          </p:cNvCxnSpPr>
          <p:nvPr/>
        </p:nvCxnSpPr>
        <p:spPr>
          <a:xfrm flipH="1">
            <a:off x="0" y="9597102"/>
            <a:ext cx="18288000" cy="0"/>
          </a:xfrm>
          <a:prstGeom prst="line">
            <a:avLst/>
          </a:prstGeom>
          <a:ln w="9525">
            <a:solidFill>
              <a:schemeClr val="tx1">
                <a:lumMod val="75000"/>
                <a:lumOff val="2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DD64E6-257D-65B2-D2A7-6A1002E1E580}"/>
              </a:ext>
            </a:extLst>
          </p:cNvPr>
          <p:cNvCxnSpPr>
            <a:cxnSpLocks/>
          </p:cNvCxnSpPr>
          <p:nvPr/>
        </p:nvCxnSpPr>
        <p:spPr>
          <a:xfrm>
            <a:off x="11100735" y="0"/>
            <a:ext cx="0" cy="10287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61931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5242067" y="1268426"/>
            <a:ext cx="8846793" cy="2154497"/>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242067" y="4365726"/>
            <a:ext cx="8846793" cy="4599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A1AB0C69-C415-7A7B-376B-69AA51CE6A5E}"/>
              </a:ext>
            </a:extLst>
          </p:cNvPr>
          <p:cNvCxnSpPr>
            <a:cxnSpLocks/>
          </p:cNvCxnSpPr>
          <p:nvPr/>
        </p:nvCxnSpPr>
        <p:spPr>
          <a:xfrm flipH="1">
            <a:off x="0" y="3804786"/>
            <a:ext cx="18288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CFDABE4-7855-701A-F892-8CE2C6CE02A5}"/>
              </a:ext>
            </a:extLst>
          </p:cNvPr>
          <p:cNvCxnSpPr>
            <a:cxnSpLocks/>
          </p:cNvCxnSpPr>
          <p:nvPr/>
        </p:nvCxnSpPr>
        <p:spPr>
          <a:xfrm>
            <a:off x="4529339" y="0"/>
            <a:ext cx="0" cy="10287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27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Title Slide With Picture Fat Blue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B2CE-D734-AB4B-D3B4-3A71D646ACAB}"/>
              </a:ext>
            </a:extLst>
          </p:cNvPr>
          <p:cNvSpPr>
            <a:spLocks noGrp="1"/>
          </p:cNvSpPr>
          <p:nvPr>
            <p:ph type="ctrTitle"/>
          </p:nvPr>
        </p:nvSpPr>
        <p:spPr>
          <a:xfrm>
            <a:off x="5163340" y="647700"/>
            <a:ext cx="12637622" cy="3581400"/>
          </a:xfrm>
        </p:spPr>
        <p:txBody>
          <a:bodyPr anchor="b">
            <a:normAutofit/>
          </a:bodyPr>
          <a:lstStyle>
            <a:lvl1pPr algn="ctr">
              <a:defRPr sz="69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75251681-F638-7AEC-30D5-52EC8EDC247D}"/>
              </a:ext>
            </a:extLst>
          </p:cNvPr>
          <p:cNvSpPr>
            <a:spLocks noGrp="1"/>
          </p:cNvSpPr>
          <p:nvPr>
            <p:ph type="subTitle" idx="1"/>
          </p:nvPr>
        </p:nvSpPr>
        <p:spPr>
          <a:xfrm>
            <a:off x="5231278" y="4351675"/>
            <a:ext cx="12145419" cy="804525"/>
          </a:xfrm>
        </p:spPr>
        <p:txBody>
          <a:bodyPr>
            <a:normAutofit/>
          </a:bodyPr>
          <a:lstStyle>
            <a:lvl1pPr marL="0" indent="0" algn="ctr">
              <a:buNone/>
              <a:defRPr sz="3600">
                <a:solidFill>
                  <a:schemeClr val="tx1"/>
                </a:solidFill>
                <a:latin typeface="Montserrat Classic"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4" name="Group 2">
            <a:extLst>
              <a:ext uri="{FF2B5EF4-FFF2-40B4-BE49-F238E27FC236}">
                <a16:creationId xmlns:a16="http://schemas.microsoft.com/office/drawing/2014/main" id="{9A1B4DA6-32CF-84C8-8BB7-21BEA7033C4F}"/>
              </a:ext>
            </a:extLst>
          </p:cNvPr>
          <p:cNvGrpSpPr/>
          <p:nvPr userDrawn="1"/>
        </p:nvGrpSpPr>
        <p:grpSpPr>
          <a:xfrm>
            <a:off x="15367006" y="8730393"/>
            <a:ext cx="2264637" cy="365982"/>
            <a:chOff x="0" y="0"/>
            <a:chExt cx="3019516" cy="487976"/>
          </a:xfrm>
        </p:grpSpPr>
        <p:pic>
          <p:nvPicPr>
            <p:cNvPr id="5" name="Picture 3">
              <a:extLst>
                <a:ext uri="{FF2B5EF4-FFF2-40B4-BE49-F238E27FC236}">
                  <a16:creationId xmlns:a16="http://schemas.microsoft.com/office/drawing/2014/main" id="{1E56B5DC-BC29-9CCA-C3BF-6EF3BCEEA4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90738" cy="487976"/>
            </a:xfrm>
            <a:prstGeom prst="rect">
              <a:avLst/>
            </a:prstGeom>
          </p:spPr>
        </p:pic>
        <p:pic>
          <p:nvPicPr>
            <p:cNvPr id="6" name="Picture 4">
              <a:extLst>
                <a:ext uri="{FF2B5EF4-FFF2-40B4-BE49-F238E27FC236}">
                  <a16:creationId xmlns:a16="http://schemas.microsoft.com/office/drawing/2014/main" id="{BD6C9DDE-74F7-129C-C95D-ACE3B5E8A5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381"/>
            <a:stretch>
              <a:fillRect/>
            </a:stretch>
          </p:blipFill>
          <p:spPr>
            <a:xfrm>
              <a:off x="1790738" y="0"/>
              <a:ext cx="1228778" cy="487976"/>
            </a:xfrm>
            <a:prstGeom prst="rect">
              <a:avLst/>
            </a:prstGeom>
          </p:spPr>
        </p:pic>
      </p:grpSp>
      <p:pic>
        <p:nvPicPr>
          <p:cNvPr id="8" name="Picture 11">
            <a:extLst>
              <a:ext uri="{FF2B5EF4-FFF2-40B4-BE49-F238E27FC236}">
                <a16:creationId xmlns:a16="http://schemas.microsoft.com/office/drawing/2014/main" id="{0389B2F4-5D1D-4B71-8320-3D3F9355AF0B}"/>
              </a:ext>
            </a:extLst>
          </p:cNvPr>
          <p:cNvPicPr>
            <a:picLocks noChangeAspect="1"/>
          </p:cNvPicPr>
          <p:nvPr userDrawn="1"/>
        </p:nvPicPr>
        <p:blipFill>
          <a:blip r:embed="rId4"/>
          <a:srcRect/>
          <a:stretch>
            <a:fillRect/>
          </a:stretch>
        </p:blipFill>
        <p:spPr>
          <a:xfrm>
            <a:off x="15316200" y="9334500"/>
            <a:ext cx="2366251" cy="804525"/>
          </a:xfrm>
          <a:prstGeom prst="rect">
            <a:avLst/>
          </a:prstGeom>
        </p:spPr>
      </p:pic>
      <p:pic>
        <p:nvPicPr>
          <p:cNvPr id="9" name="Picture 5">
            <a:extLst>
              <a:ext uri="{FF2B5EF4-FFF2-40B4-BE49-F238E27FC236}">
                <a16:creationId xmlns:a16="http://schemas.microsoft.com/office/drawing/2014/main" id="{27E1AD42-1563-9299-0CFF-21B7A8BC2BD2}"/>
              </a:ext>
            </a:extLst>
          </p:cNvPr>
          <p:cNvPicPr>
            <a:picLocks noChangeAspect="1"/>
          </p:cNvPicPr>
          <p:nvPr userDrawn="1"/>
        </p:nvPicPr>
        <p:blipFill>
          <a:blip r:embed="rId5"/>
          <a:srcRect l="57399" r="18519" b="28446"/>
          <a:stretch>
            <a:fillRect/>
          </a:stretch>
        </p:blipFill>
        <p:spPr>
          <a:xfrm>
            <a:off x="0" y="0"/>
            <a:ext cx="5193178" cy="10287000"/>
          </a:xfrm>
          <a:prstGeom prst="rect">
            <a:avLst/>
          </a:prstGeom>
        </p:spPr>
      </p:pic>
      <p:sp>
        <p:nvSpPr>
          <p:cNvPr id="11" name="Picture Placeholder 10">
            <a:extLst>
              <a:ext uri="{FF2B5EF4-FFF2-40B4-BE49-F238E27FC236}">
                <a16:creationId xmlns:a16="http://schemas.microsoft.com/office/drawing/2014/main" id="{F88F6D27-F0C7-3953-A7B6-7121DB361F30}"/>
              </a:ext>
            </a:extLst>
          </p:cNvPr>
          <p:cNvSpPr>
            <a:spLocks noGrp="1"/>
          </p:cNvSpPr>
          <p:nvPr>
            <p:ph type="pic" sz="quarter" idx="10"/>
          </p:nvPr>
        </p:nvSpPr>
        <p:spPr>
          <a:xfrm>
            <a:off x="8915400" y="5892800"/>
            <a:ext cx="4572000" cy="3571875"/>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3622676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685801" y="1035444"/>
            <a:ext cx="5534891" cy="2230359"/>
          </a:xfrm>
        </p:spPr>
        <p:txBody>
          <a:bodyPr anchor="t"/>
          <a:lstStyle>
            <a:lvl1pPr>
              <a:defRPr>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7356773" y="4123717"/>
            <a:ext cx="9850574" cy="5039807"/>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4BF5C1EC-3A2D-2E51-65A6-6155B3776C4A}"/>
              </a:ext>
            </a:extLst>
          </p:cNvPr>
          <p:cNvCxnSpPr>
            <a:cxnSpLocks/>
          </p:cNvCxnSpPr>
          <p:nvPr/>
        </p:nvCxnSpPr>
        <p:spPr>
          <a:xfrm flipH="1">
            <a:off x="0" y="3596969"/>
            <a:ext cx="18288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97FEE4-9B7E-CE58-4AA3-EC6E3E1861F3}"/>
              </a:ext>
            </a:extLst>
          </p:cNvPr>
          <p:cNvCxnSpPr>
            <a:cxnSpLocks/>
          </p:cNvCxnSpPr>
          <p:nvPr/>
        </p:nvCxnSpPr>
        <p:spPr>
          <a:xfrm>
            <a:off x="6703868" y="0"/>
            <a:ext cx="0" cy="10287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975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60">
          <p15:clr>
            <a:srgbClr val="FBAE40"/>
          </p15:clr>
        </p15:guide>
        <p15:guide id="4" pos="2928">
          <p15:clr>
            <a:srgbClr val="FBAE40"/>
          </p15:clr>
        </p15:guide>
        <p15:guide id="5" pos="475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685801" y="1744679"/>
            <a:ext cx="6228566" cy="5151986"/>
          </a:xfrm>
        </p:spPr>
        <p:txBody>
          <a:bodyPr anchor="t"/>
          <a:lstStyle>
            <a:lvl1pPr>
              <a:defRPr>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8736903" y="1730537"/>
            <a:ext cx="8245482" cy="6852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151E503-5C8D-3CDA-5CC2-A56B4F2A6193}"/>
              </a:ext>
            </a:extLst>
          </p:cNvPr>
          <p:cNvCxnSpPr>
            <a:cxnSpLocks/>
          </p:cNvCxnSpPr>
          <p:nvPr/>
        </p:nvCxnSpPr>
        <p:spPr>
          <a:xfrm flipH="1">
            <a:off x="0" y="9597102"/>
            <a:ext cx="18288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A2129-EA91-4982-7EB1-1F590E56CA3B}"/>
              </a:ext>
            </a:extLst>
          </p:cNvPr>
          <p:cNvCxnSpPr>
            <a:cxnSpLocks/>
          </p:cNvCxnSpPr>
          <p:nvPr/>
        </p:nvCxnSpPr>
        <p:spPr>
          <a:xfrm>
            <a:off x="7984658" y="0"/>
            <a:ext cx="0" cy="10287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420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685801" y="1080710"/>
            <a:ext cx="5496161" cy="5796078"/>
          </a:xfrm>
        </p:spPr>
        <p:txBody>
          <a:bodyPr anchor="t"/>
          <a:lstStyle>
            <a:lvl1pPr>
              <a:defRPr>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7905524" y="1080710"/>
            <a:ext cx="9464040" cy="7955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A6AC6891-86BE-FF41-E94E-AB97BFFB2322}"/>
              </a:ext>
            </a:extLst>
          </p:cNvPr>
          <p:cNvCxnSpPr>
            <a:cxnSpLocks/>
          </p:cNvCxnSpPr>
          <p:nvPr/>
        </p:nvCxnSpPr>
        <p:spPr>
          <a:xfrm>
            <a:off x="6965196" y="0"/>
            <a:ext cx="0" cy="10287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51E503-5C8D-3CDA-5CC2-A56B4F2A6193}"/>
              </a:ext>
            </a:extLst>
          </p:cNvPr>
          <p:cNvCxnSpPr>
            <a:cxnSpLocks/>
          </p:cNvCxnSpPr>
          <p:nvPr/>
        </p:nvCxnSpPr>
        <p:spPr>
          <a:xfrm flipH="1">
            <a:off x="0" y="9597102"/>
            <a:ext cx="18288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0455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27BF6-CDFA-AAF4-F7FD-F4F8D06FF275}"/>
              </a:ext>
            </a:extLst>
          </p:cNvPr>
          <p:cNvSpPr>
            <a:spLocks noGrp="1"/>
          </p:cNvSpPr>
          <p:nvPr>
            <p:ph type="title"/>
          </p:nvPr>
        </p:nvSpPr>
        <p:spPr>
          <a:xfrm>
            <a:off x="685800" y="412964"/>
            <a:ext cx="16916400" cy="1371600"/>
          </a:xfrm>
        </p:spPr>
        <p:txBody>
          <a:bodyPr anchor="ctr"/>
          <a:lstStyle>
            <a:lvl1pPr>
              <a:defRPr>
                <a:solidFill>
                  <a:schemeClr val="tx2"/>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EAB1904-05A3-AF54-90B7-8B4E5E9BFC62}"/>
              </a:ext>
            </a:extLst>
          </p:cNvPr>
          <p:cNvSpPr>
            <a:spLocks noGrp="1"/>
          </p:cNvSpPr>
          <p:nvPr>
            <p:ph sz="quarter" idx="15"/>
          </p:nvPr>
        </p:nvSpPr>
        <p:spPr>
          <a:xfrm>
            <a:off x="683420" y="2516983"/>
            <a:ext cx="7772400" cy="6748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0D15555F-2C1E-04D7-CE37-D06ABFB5685F}"/>
              </a:ext>
            </a:extLst>
          </p:cNvPr>
          <p:cNvSpPr>
            <a:spLocks noGrp="1"/>
          </p:cNvSpPr>
          <p:nvPr>
            <p:ph sz="quarter" idx="16"/>
          </p:nvPr>
        </p:nvSpPr>
        <p:spPr>
          <a:xfrm>
            <a:off x="9829801" y="2516982"/>
            <a:ext cx="7770020" cy="6748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52C5098A-8A29-951C-ABCF-B4C329C3A94F}"/>
              </a:ext>
            </a:extLst>
          </p:cNvPr>
          <p:cNvCxnSpPr>
            <a:cxnSpLocks/>
          </p:cNvCxnSpPr>
          <p:nvPr/>
        </p:nvCxnSpPr>
        <p:spPr>
          <a:xfrm>
            <a:off x="9144000" y="2044079"/>
            <a:ext cx="0" cy="8235522"/>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4A1D01-2B46-73F0-8DC7-926AA95F7DFC}"/>
              </a:ext>
            </a:extLst>
          </p:cNvPr>
          <p:cNvCxnSpPr>
            <a:cxnSpLocks/>
          </p:cNvCxnSpPr>
          <p:nvPr/>
        </p:nvCxnSpPr>
        <p:spPr>
          <a:xfrm flipH="1">
            <a:off x="0" y="2044079"/>
            <a:ext cx="18300060" cy="0"/>
          </a:xfrm>
          <a:prstGeom prst="line">
            <a:avLst/>
          </a:prstGeom>
          <a:ln w="9525">
            <a:solidFill>
              <a:srgbClr val="616867">
                <a:alpha val="4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09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27A1-B3E2-4312-9475-76586DB132FF}"/>
              </a:ext>
            </a:extLst>
          </p:cNvPr>
          <p:cNvSpPr>
            <a:spLocks noGrp="1"/>
          </p:cNvSpPr>
          <p:nvPr>
            <p:ph type="title"/>
          </p:nvPr>
        </p:nvSpPr>
        <p:spPr>
          <a:xfrm>
            <a:off x="685799" y="415257"/>
            <a:ext cx="16911828" cy="1371600"/>
          </a:xfrm>
        </p:spPr>
        <p:txBody>
          <a:bodyPr vert="horz" lIns="91440" tIns="45720" rIns="91440" bIns="45720" rtlCol="0" anchor="ctr">
            <a:normAutofit/>
          </a:bodyPr>
          <a:lstStyle>
            <a:lvl1pPr>
              <a:defRPr lang="en-US" dirty="0"/>
            </a:lvl1p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25FD6984-5D8F-6F35-3DC2-352D46E75874}"/>
              </a:ext>
            </a:extLst>
          </p:cNvPr>
          <p:cNvSpPr>
            <a:spLocks noGrp="1"/>
          </p:cNvSpPr>
          <p:nvPr>
            <p:ph type="body" idx="1"/>
          </p:nvPr>
        </p:nvSpPr>
        <p:spPr>
          <a:xfrm>
            <a:off x="685799" y="2213435"/>
            <a:ext cx="7776972" cy="1015035"/>
          </a:xfrm>
        </p:spPr>
        <p:txBody>
          <a:bodyPr anchor="ctr">
            <a:normAutofit/>
          </a:bodyPr>
          <a:lstStyle>
            <a:lvl1pPr marL="0" indent="0">
              <a:buNone/>
              <a:defRPr sz="2700" b="0" cap="all" spc="240" baseline="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59CD5136-48A0-D788-8CE2-627309A00EC8}"/>
              </a:ext>
            </a:extLst>
          </p:cNvPr>
          <p:cNvSpPr>
            <a:spLocks noGrp="1"/>
          </p:cNvSpPr>
          <p:nvPr>
            <p:ph sz="quarter" idx="15"/>
          </p:nvPr>
        </p:nvSpPr>
        <p:spPr>
          <a:xfrm>
            <a:off x="685801" y="3783808"/>
            <a:ext cx="7767638" cy="5710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807CEA6-7FDB-2A72-485B-D38A79C1826D}"/>
              </a:ext>
            </a:extLst>
          </p:cNvPr>
          <p:cNvSpPr>
            <a:spLocks noGrp="1"/>
          </p:cNvSpPr>
          <p:nvPr>
            <p:ph type="body" sz="quarter" idx="3"/>
          </p:nvPr>
        </p:nvSpPr>
        <p:spPr>
          <a:xfrm>
            <a:off x="9834372" y="2213433"/>
            <a:ext cx="7776972" cy="1015035"/>
          </a:xfrm>
        </p:spPr>
        <p:txBody>
          <a:bodyPr anchor="ctr">
            <a:normAutofit/>
          </a:bodyPr>
          <a:lstStyle>
            <a:lvl1pPr marL="0" indent="0">
              <a:buNone/>
              <a:defRPr sz="2700" b="0" cap="all" spc="240" baseline="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4" name="Content Placeholder 13">
            <a:extLst>
              <a:ext uri="{FF2B5EF4-FFF2-40B4-BE49-F238E27FC236}">
                <a16:creationId xmlns:a16="http://schemas.microsoft.com/office/drawing/2014/main" id="{FC4D723F-4492-3B3B-CE74-0959714EEB14}"/>
              </a:ext>
            </a:extLst>
          </p:cNvPr>
          <p:cNvSpPr>
            <a:spLocks noGrp="1"/>
          </p:cNvSpPr>
          <p:nvPr>
            <p:ph sz="quarter" idx="16"/>
          </p:nvPr>
        </p:nvSpPr>
        <p:spPr>
          <a:xfrm>
            <a:off x="9834563" y="3783808"/>
            <a:ext cx="7762874" cy="5710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354F547E-1AC1-2FFD-3E17-DC3F25B07823}"/>
              </a:ext>
            </a:extLst>
          </p:cNvPr>
          <p:cNvCxnSpPr>
            <a:cxnSpLocks/>
          </p:cNvCxnSpPr>
          <p:nvPr/>
        </p:nvCxnSpPr>
        <p:spPr>
          <a:xfrm>
            <a:off x="9144000" y="2044079"/>
            <a:ext cx="0" cy="8235522"/>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95E25D-D4B1-2002-F8AB-8B987C1683D9}"/>
              </a:ext>
            </a:extLst>
          </p:cNvPr>
          <p:cNvCxnSpPr>
            <a:cxnSpLocks/>
          </p:cNvCxnSpPr>
          <p:nvPr/>
        </p:nvCxnSpPr>
        <p:spPr>
          <a:xfrm flipH="1">
            <a:off x="0" y="3402194"/>
            <a:ext cx="18288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EA16-C700-BA75-F075-2E4BC3EAFBE2}"/>
              </a:ext>
            </a:extLst>
          </p:cNvPr>
          <p:cNvCxnSpPr>
            <a:cxnSpLocks/>
          </p:cNvCxnSpPr>
          <p:nvPr/>
        </p:nvCxnSpPr>
        <p:spPr>
          <a:xfrm flipH="1">
            <a:off x="0" y="2044079"/>
            <a:ext cx="18300060" cy="0"/>
          </a:xfrm>
          <a:prstGeom prst="line">
            <a:avLst/>
          </a:prstGeom>
          <a:ln w="9525">
            <a:solidFill>
              <a:srgbClr val="616867">
                <a:alpha val="4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547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52C1-DD73-A90F-46E0-33A4D558013C}"/>
              </a:ext>
            </a:extLst>
          </p:cNvPr>
          <p:cNvSpPr>
            <a:spLocks noGrp="1"/>
          </p:cNvSpPr>
          <p:nvPr>
            <p:ph type="title"/>
          </p:nvPr>
        </p:nvSpPr>
        <p:spPr>
          <a:xfrm>
            <a:off x="838200" y="1028700"/>
            <a:ext cx="15773400" cy="1735932"/>
          </a:xfrm>
        </p:spPr>
        <p:txBody>
          <a:bodyPr/>
          <a:lstStyle/>
          <a:p>
            <a:r>
              <a:rPr lang="en-US"/>
              <a:t>Click to edit Master title style</a:t>
            </a:r>
            <a:endParaRPr lang="en-US" dirty="0"/>
          </a:p>
        </p:txBody>
      </p:sp>
    </p:spTree>
    <p:extLst>
      <p:ext uri="{BB962C8B-B14F-4D97-AF65-F5344CB8AC3E}">
        <p14:creationId xmlns:p14="http://schemas.microsoft.com/office/powerpoint/2010/main" val="1163511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523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B5AB-0FA3-E8AE-A6A1-C03EE2DDAC1C}"/>
              </a:ext>
            </a:extLst>
          </p:cNvPr>
          <p:cNvSpPr>
            <a:spLocks noGrp="1"/>
          </p:cNvSpPr>
          <p:nvPr>
            <p:ph type="title"/>
          </p:nvPr>
        </p:nvSpPr>
        <p:spPr>
          <a:xfrm>
            <a:off x="685800" y="685800"/>
            <a:ext cx="5760720" cy="2400300"/>
          </a:xfrm>
        </p:spPr>
        <p:txBody>
          <a:bodyPr anchor="t"/>
          <a:lstStyle>
            <a:lvl1pPr>
              <a:defRPr sz="4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407D3D71-61A7-7BE9-20ED-B5AF76B017E2}"/>
              </a:ext>
            </a:extLst>
          </p:cNvPr>
          <p:cNvSpPr>
            <a:spLocks noGrp="1"/>
          </p:cNvSpPr>
          <p:nvPr>
            <p:ph type="body" sz="half" idx="2"/>
          </p:nvPr>
        </p:nvSpPr>
        <p:spPr>
          <a:xfrm>
            <a:off x="685800" y="3086100"/>
            <a:ext cx="5760720" cy="5968887"/>
          </a:xfrm>
        </p:spPr>
        <p:txBody>
          <a:bodyPr anchor="b"/>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3" name="Content Placeholder 2">
            <a:extLst>
              <a:ext uri="{FF2B5EF4-FFF2-40B4-BE49-F238E27FC236}">
                <a16:creationId xmlns:a16="http://schemas.microsoft.com/office/drawing/2014/main" id="{94D1ED4A-75CE-22B6-973F-969688C90EC1}"/>
              </a:ext>
            </a:extLst>
          </p:cNvPr>
          <p:cNvSpPr>
            <a:spLocks noGrp="1"/>
          </p:cNvSpPr>
          <p:nvPr>
            <p:ph idx="1"/>
          </p:nvPr>
        </p:nvSpPr>
        <p:spPr>
          <a:xfrm>
            <a:off x="7774781" y="685802"/>
            <a:ext cx="9827402" cy="836918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1A5F8204-04DE-BDF1-25A8-C8850EC04A7C}"/>
              </a:ext>
            </a:extLst>
          </p:cNvPr>
          <p:cNvCxnSpPr>
            <a:cxnSpLocks/>
          </p:cNvCxnSpPr>
          <p:nvPr/>
        </p:nvCxnSpPr>
        <p:spPr>
          <a:xfrm>
            <a:off x="6965196" y="0"/>
            <a:ext cx="0" cy="10287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0CCA0B-4B85-D092-C9D6-7644345E4BFB}"/>
              </a:ext>
            </a:extLst>
          </p:cNvPr>
          <p:cNvCxnSpPr>
            <a:cxnSpLocks/>
          </p:cNvCxnSpPr>
          <p:nvPr/>
        </p:nvCxnSpPr>
        <p:spPr>
          <a:xfrm flipH="1">
            <a:off x="0" y="9597102"/>
            <a:ext cx="18288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82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319627-2791-E32D-91B0-857B27F822FB}"/>
              </a:ext>
            </a:extLst>
          </p:cNvPr>
          <p:cNvSpPr/>
          <p:nvPr/>
        </p:nvSpPr>
        <p:spPr>
          <a:xfrm>
            <a:off x="0" y="0"/>
            <a:ext cx="18288000" cy="10287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800" y="1551710"/>
            <a:ext cx="16683762" cy="2990099"/>
          </a:xfrm>
        </p:spPr>
        <p:txBody>
          <a:bodyPr anchor="b">
            <a:normAutofit/>
          </a:bodyPr>
          <a:lstStyle>
            <a:lvl1pPr>
              <a:defRPr sz="9000" cap="all" baseline="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85799" y="5292310"/>
            <a:ext cx="16683764" cy="4131380"/>
          </a:xfrm>
        </p:spPr>
        <p:txBody>
          <a:bodyPr vert="horz" lIns="91440" tIns="45720" rIns="91440" bIns="45720" rtlCol="0">
            <a:normAutofit/>
          </a:bodyPr>
          <a:lstStyle>
            <a:lvl1pPr marL="0" indent="0">
              <a:buNone/>
              <a:defRPr lang="en-US" dirty="0">
                <a:solidFill>
                  <a:schemeClr val="tx2"/>
                </a:solidFill>
              </a:defRPr>
            </a:lvl1pPr>
            <a:lvl2pPr marL="342900" indent="0">
              <a:buNone/>
              <a:defRPr lang="en-US" dirty="0">
                <a:solidFill>
                  <a:schemeClr val="tx2"/>
                </a:solidFill>
              </a:defRPr>
            </a:lvl2pPr>
            <a:lvl3pPr marL="685800" indent="0">
              <a:buNone/>
              <a:defRPr lang="en-US" dirty="0">
                <a:solidFill>
                  <a:schemeClr val="tx2"/>
                </a:solidFill>
              </a:defRPr>
            </a:lvl3pPr>
            <a:lvl4pPr marL="1028700" indent="0">
              <a:buNone/>
              <a:defRPr lang="en-US" dirty="0">
                <a:solidFill>
                  <a:schemeClr val="tx2"/>
                </a:solidFill>
              </a:defRPr>
            </a:lvl4pPr>
            <a:lvl5pPr marL="13716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E2128EF9-7F8A-2F1B-41F7-2CA02A35CCA7}"/>
              </a:ext>
            </a:extLst>
          </p:cNvPr>
          <p:cNvCxnSpPr>
            <a:cxnSpLocks/>
          </p:cNvCxnSpPr>
          <p:nvPr/>
        </p:nvCxnSpPr>
        <p:spPr>
          <a:xfrm flipH="1">
            <a:off x="0" y="4787103"/>
            <a:ext cx="18288000" cy="0"/>
          </a:xfrm>
          <a:prstGeom prst="line">
            <a:avLst/>
          </a:prstGeom>
          <a:ln w="12700">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D1EC453-EAF8-D37B-F834-E02BB4025D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87700" y="28379"/>
            <a:ext cx="2198019" cy="755892"/>
          </a:xfrm>
          <a:prstGeom prst="rect">
            <a:avLst/>
          </a:prstGeom>
        </p:spPr>
      </p:pic>
    </p:spTree>
    <p:extLst>
      <p:ext uri="{BB962C8B-B14F-4D97-AF65-F5344CB8AC3E}">
        <p14:creationId xmlns:p14="http://schemas.microsoft.com/office/powerpoint/2010/main" val="37055990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onclusion 2">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CD7571-736E-B4CB-34E0-C8B31B5A98C2}"/>
              </a:ext>
            </a:extLst>
          </p:cNvPr>
          <p:cNvSpPr/>
          <p:nvPr/>
        </p:nvSpPr>
        <p:spPr>
          <a:xfrm>
            <a:off x="0" y="0"/>
            <a:ext cx="18288000" cy="10287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801" y="1551710"/>
            <a:ext cx="10152290" cy="2990099"/>
          </a:xfrm>
        </p:spPr>
        <p:txBody>
          <a:bodyPr anchor="b">
            <a:normAutofit/>
          </a:bodyPr>
          <a:lstStyle>
            <a:lvl1pPr>
              <a:defRPr sz="9000" cap="all" baseline="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85801" y="5292310"/>
            <a:ext cx="10152290" cy="2692349"/>
          </a:xfrm>
        </p:spPr>
        <p:txBody>
          <a:bodyPr vert="horz" lIns="91440" tIns="45720" rIns="91440" bIns="45720" rtlCol="0">
            <a:normAutofit/>
          </a:bodyPr>
          <a:lstStyle>
            <a:lvl1pPr marL="0" indent="0">
              <a:buNone/>
              <a:defRPr lang="en-US" dirty="0">
                <a:solidFill>
                  <a:schemeClr val="tx2"/>
                </a:solidFill>
              </a:defRPr>
            </a:lvl1pPr>
            <a:lvl2pPr marL="342900" indent="0">
              <a:buNone/>
              <a:defRPr lang="en-US" dirty="0">
                <a:solidFill>
                  <a:schemeClr val="tx2"/>
                </a:solidFill>
              </a:defRPr>
            </a:lvl2pPr>
            <a:lvl3pPr marL="685800" indent="0">
              <a:buNone/>
              <a:defRPr lang="en-US" dirty="0">
                <a:solidFill>
                  <a:schemeClr val="tx2"/>
                </a:solidFill>
              </a:defRPr>
            </a:lvl3pPr>
            <a:lvl4pPr marL="1028700" indent="0">
              <a:buNone/>
              <a:defRPr lang="en-US" dirty="0">
                <a:solidFill>
                  <a:schemeClr val="tx2"/>
                </a:solidFill>
              </a:defRPr>
            </a:lvl4pPr>
            <a:lvl5pPr marL="13716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E2128EF9-7F8A-2F1B-41F7-2CA02A35CCA7}"/>
              </a:ext>
            </a:extLst>
          </p:cNvPr>
          <p:cNvCxnSpPr>
            <a:cxnSpLocks/>
          </p:cNvCxnSpPr>
          <p:nvPr/>
        </p:nvCxnSpPr>
        <p:spPr>
          <a:xfrm flipH="1">
            <a:off x="0" y="4787103"/>
            <a:ext cx="18288000" cy="0"/>
          </a:xfrm>
          <a:prstGeom prst="line">
            <a:avLst/>
          </a:prstGeom>
          <a:ln w="12700">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6A3CCCF-9BD0-15A2-0F50-0C6C41D1CA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87700" y="114300"/>
            <a:ext cx="2198019" cy="755892"/>
          </a:xfrm>
          <a:prstGeom prst="rect">
            <a:avLst/>
          </a:prstGeom>
        </p:spPr>
      </p:pic>
    </p:spTree>
    <p:extLst>
      <p:ext uri="{BB962C8B-B14F-4D97-AF65-F5344CB8AC3E}">
        <p14:creationId xmlns:p14="http://schemas.microsoft.com/office/powerpoint/2010/main" val="94690460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A1B4DA6-32CF-84C8-8BB7-21BEA7033C4F}"/>
              </a:ext>
            </a:extLst>
          </p:cNvPr>
          <p:cNvGrpSpPr/>
          <p:nvPr userDrawn="1"/>
        </p:nvGrpSpPr>
        <p:grpSpPr>
          <a:xfrm>
            <a:off x="15367006" y="8730393"/>
            <a:ext cx="2264637" cy="365982"/>
            <a:chOff x="0" y="0"/>
            <a:chExt cx="3019516" cy="487976"/>
          </a:xfrm>
        </p:grpSpPr>
        <p:pic>
          <p:nvPicPr>
            <p:cNvPr id="5" name="Picture 3">
              <a:extLst>
                <a:ext uri="{FF2B5EF4-FFF2-40B4-BE49-F238E27FC236}">
                  <a16:creationId xmlns:a16="http://schemas.microsoft.com/office/drawing/2014/main" id="{1E56B5DC-BC29-9CCA-C3BF-6EF3BCEEA4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90738" cy="487976"/>
            </a:xfrm>
            <a:prstGeom prst="rect">
              <a:avLst/>
            </a:prstGeom>
          </p:spPr>
        </p:pic>
        <p:pic>
          <p:nvPicPr>
            <p:cNvPr id="6" name="Picture 4">
              <a:extLst>
                <a:ext uri="{FF2B5EF4-FFF2-40B4-BE49-F238E27FC236}">
                  <a16:creationId xmlns:a16="http://schemas.microsoft.com/office/drawing/2014/main" id="{BD6C9DDE-74F7-129C-C95D-ACE3B5E8A5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381"/>
            <a:stretch>
              <a:fillRect/>
            </a:stretch>
          </p:blipFill>
          <p:spPr>
            <a:xfrm>
              <a:off x="1790738" y="0"/>
              <a:ext cx="1228778" cy="487976"/>
            </a:xfrm>
            <a:prstGeom prst="rect">
              <a:avLst/>
            </a:prstGeom>
          </p:spPr>
        </p:pic>
      </p:grpSp>
      <p:pic>
        <p:nvPicPr>
          <p:cNvPr id="8" name="Picture 11">
            <a:extLst>
              <a:ext uri="{FF2B5EF4-FFF2-40B4-BE49-F238E27FC236}">
                <a16:creationId xmlns:a16="http://schemas.microsoft.com/office/drawing/2014/main" id="{0389B2F4-5D1D-4B71-8320-3D3F9355AF0B}"/>
              </a:ext>
            </a:extLst>
          </p:cNvPr>
          <p:cNvPicPr>
            <a:picLocks noChangeAspect="1"/>
          </p:cNvPicPr>
          <p:nvPr userDrawn="1"/>
        </p:nvPicPr>
        <p:blipFill>
          <a:blip r:embed="rId4"/>
          <a:srcRect/>
          <a:stretch>
            <a:fillRect/>
          </a:stretch>
        </p:blipFill>
        <p:spPr>
          <a:xfrm>
            <a:off x="15265393" y="9102066"/>
            <a:ext cx="2366251" cy="804525"/>
          </a:xfrm>
          <a:prstGeom prst="rect">
            <a:avLst/>
          </a:prstGeom>
        </p:spPr>
      </p:pic>
      <p:sp>
        <p:nvSpPr>
          <p:cNvPr id="7" name="TextBox 11">
            <a:extLst>
              <a:ext uri="{FF2B5EF4-FFF2-40B4-BE49-F238E27FC236}">
                <a16:creationId xmlns:a16="http://schemas.microsoft.com/office/drawing/2014/main" id="{C7A71506-7B10-ABF2-9B93-C1C365DECC10}"/>
              </a:ext>
            </a:extLst>
          </p:cNvPr>
          <p:cNvSpPr txBox="1"/>
          <p:nvPr userDrawn="1"/>
        </p:nvSpPr>
        <p:spPr>
          <a:xfrm>
            <a:off x="13136438" y="2463774"/>
            <a:ext cx="2763729" cy="2679725"/>
          </a:xfrm>
          <a:prstGeom prst="rect">
            <a:avLst/>
          </a:prstGeom>
          <a:no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lvl="0"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a:p>
        </p:txBody>
      </p:sp>
      <p:sp>
        <p:nvSpPr>
          <p:cNvPr id="10" name="TextBox 11">
            <a:extLst>
              <a:ext uri="{FF2B5EF4-FFF2-40B4-BE49-F238E27FC236}">
                <a16:creationId xmlns:a16="http://schemas.microsoft.com/office/drawing/2014/main" id="{B17ADF05-446F-6A89-3064-F73BE5C41A56}"/>
              </a:ext>
            </a:extLst>
          </p:cNvPr>
          <p:cNvSpPr txBox="1"/>
          <p:nvPr userDrawn="1"/>
        </p:nvSpPr>
        <p:spPr>
          <a:xfrm>
            <a:off x="7870869" y="2494725"/>
            <a:ext cx="2763729" cy="2679725"/>
          </a:xfrm>
          <a:prstGeom prst="rect">
            <a:avLst/>
          </a:prstGeom>
          <a:no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a:p>
        </p:txBody>
      </p:sp>
      <p:sp>
        <p:nvSpPr>
          <p:cNvPr id="11" name="AutoShape 2">
            <a:extLst>
              <a:ext uri="{FF2B5EF4-FFF2-40B4-BE49-F238E27FC236}">
                <a16:creationId xmlns:a16="http://schemas.microsoft.com/office/drawing/2014/main" id="{F4FB678B-013B-6D14-2873-13F26B30785B}"/>
              </a:ext>
            </a:extLst>
          </p:cNvPr>
          <p:cNvSpPr/>
          <p:nvPr userDrawn="1"/>
        </p:nvSpPr>
        <p:spPr>
          <a:xfrm rot="-10800000">
            <a:off x="0" y="1336993"/>
            <a:ext cx="4161855" cy="0"/>
          </a:xfrm>
          <a:prstGeom prst="line">
            <a:avLst/>
          </a:prstGeom>
          <a:ln w="114300" cap="flat">
            <a:solidFill>
              <a:srgbClr val="3D5A80"/>
            </a:solidFill>
            <a:prstDash val="solid"/>
            <a:headEnd type="none" w="sm" len="sm"/>
            <a:tailEnd type="none" w="sm" len="sm"/>
          </a:ln>
        </p:spPr>
        <p:txBody>
          <a:bodyPr/>
          <a:lstStyle/>
          <a:p>
            <a:endParaRPr lang="en-US"/>
          </a:p>
        </p:txBody>
      </p:sp>
      <p:sp>
        <p:nvSpPr>
          <p:cNvPr id="15" name="TextBox 15">
            <a:extLst>
              <a:ext uri="{FF2B5EF4-FFF2-40B4-BE49-F238E27FC236}">
                <a16:creationId xmlns:a16="http://schemas.microsoft.com/office/drawing/2014/main" id="{78BF56D9-2EE4-5352-2A8A-714C1D8F7BD7}"/>
              </a:ext>
            </a:extLst>
          </p:cNvPr>
          <p:cNvSpPr txBox="1"/>
          <p:nvPr userDrawn="1"/>
        </p:nvSpPr>
        <p:spPr>
          <a:xfrm>
            <a:off x="3979990" y="1008990"/>
            <a:ext cx="10116498" cy="820738"/>
          </a:xfrm>
          <a:prstGeom prst="rect">
            <a:avLst/>
          </a:prstGeom>
        </p:spPr>
        <p:txBody>
          <a:bodyPr lIns="0" tIns="0" rIns="0" bIns="0" rtlCol="0" anchor="t">
            <a:spAutoFit/>
          </a:bodyPr>
          <a:lstStyle/>
          <a:p>
            <a:pPr marL="0" algn="ctr" defTabSz="914400" rtl="0" eaLnBrk="1" latinLnBrk="0" hangingPunct="1">
              <a:lnSpc>
                <a:spcPts val="6440"/>
              </a:lnSpc>
              <a:spcBef>
                <a:spcPct val="0"/>
              </a:spcBef>
            </a:pPr>
            <a:r>
              <a:rPr lang="en-US" sz="5600" b="1" kern="1200" spc="190" dirty="0">
                <a:solidFill>
                  <a:srgbClr val="3D5A80"/>
                </a:solidFill>
                <a:latin typeface="Montserrat Bold" panose="00000800000000000000" charset="0"/>
                <a:ea typeface="+mn-ea"/>
                <a:cs typeface="+mn-cs"/>
              </a:rPr>
              <a:t>Learning Objectives</a:t>
            </a:r>
          </a:p>
        </p:txBody>
      </p:sp>
      <p:sp>
        <p:nvSpPr>
          <p:cNvPr id="23" name="Rectangle 22">
            <a:extLst>
              <a:ext uri="{FF2B5EF4-FFF2-40B4-BE49-F238E27FC236}">
                <a16:creationId xmlns:a16="http://schemas.microsoft.com/office/drawing/2014/main" id="{AA4A8C91-4375-F8EA-648B-F07563CE49D3}"/>
              </a:ext>
            </a:extLst>
          </p:cNvPr>
          <p:cNvSpPr/>
          <p:nvPr userDrawn="1"/>
        </p:nvSpPr>
        <p:spPr>
          <a:xfrm>
            <a:off x="2862626" y="2463775"/>
            <a:ext cx="2763729" cy="2739763"/>
          </a:xfrm>
          <a:prstGeom prst="rect">
            <a:avLst/>
          </a:prstGeom>
          <a:no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A37E119E-BEB9-624D-6BA3-1E9F9FBFDFC1}"/>
              </a:ext>
            </a:extLst>
          </p:cNvPr>
          <p:cNvSpPr>
            <a:spLocks noGrp="1"/>
          </p:cNvSpPr>
          <p:nvPr>
            <p:ph type="body" sz="quarter" idx="10" hasCustomPrompt="1"/>
          </p:nvPr>
        </p:nvSpPr>
        <p:spPr>
          <a:xfrm>
            <a:off x="2667891" y="6440716"/>
            <a:ext cx="3153198" cy="609600"/>
          </a:xfrm>
          <a:noFill/>
          <a:ln>
            <a:noFill/>
          </a:ln>
        </p:spPr>
        <p:txBody>
          <a:bodyPr anchor="ctr">
            <a:noAutofit/>
          </a:bodyPr>
          <a:lstStyle>
            <a:lvl1pPr marL="0" indent="0" algn="ctr">
              <a:buFontTx/>
              <a:buNone/>
              <a:defRPr sz="2300"/>
            </a:lvl1pPr>
          </a:lstStyle>
          <a:p>
            <a:pPr lvl="0"/>
            <a:r>
              <a:rPr lang="en-US" dirty="0"/>
              <a:t>Add the description about your company value</a:t>
            </a:r>
          </a:p>
        </p:txBody>
      </p:sp>
      <p:sp>
        <p:nvSpPr>
          <p:cNvPr id="27" name="Text Placeholder 25">
            <a:extLst>
              <a:ext uri="{FF2B5EF4-FFF2-40B4-BE49-F238E27FC236}">
                <a16:creationId xmlns:a16="http://schemas.microsoft.com/office/drawing/2014/main" id="{E66F75B4-5053-0207-7C71-46F8E910ED8C}"/>
              </a:ext>
            </a:extLst>
          </p:cNvPr>
          <p:cNvSpPr>
            <a:spLocks noGrp="1"/>
          </p:cNvSpPr>
          <p:nvPr>
            <p:ph type="body" sz="quarter" idx="11" hasCustomPrompt="1"/>
          </p:nvPr>
        </p:nvSpPr>
        <p:spPr>
          <a:xfrm>
            <a:off x="12941703" y="5364927"/>
            <a:ext cx="3153198" cy="609600"/>
          </a:xfrm>
          <a:noFill/>
          <a:ln>
            <a:noFill/>
          </a:ln>
        </p:spPr>
        <p:txBody>
          <a:bodyPr anchor="ctr">
            <a:noAutofit/>
          </a:bodyPr>
          <a:lstStyle>
            <a:lvl1pPr marL="0" indent="0">
              <a:buFontTx/>
              <a:buNone/>
              <a:defRPr sz="2800"/>
            </a:lvl1pPr>
          </a:lstStyle>
          <a:p>
            <a:pPr lvl="0"/>
            <a:r>
              <a:rPr lang="en-US" dirty="0"/>
              <a:t>SUBJECT HERE</a:t>
            </a:r>
          </a:p>
        </p:txBody>
      </p:sp>
      <p:sp>
        <p:nvSpPr>
          <p:cNvPr id="28" name="Text Placeholder 25">
            <a:extLst>
              <a:ext uri="{FF2B5EF4-FFF2-40B4-BE49-F238E27FC236}">
                <a16:creationId xmlns:a16="http://schemas.microsoft.com/office/drawing/2014/main" id="{D360D652-0E6D-EADA-820F-D6BFAA8042D5}"/>
              </a:ext>
            </a:extLst>
          </p:cNvPr>
          <p:cNvSpPr>
            <a:spLocks noGrp="1"/>
          </p:cNvSpPr>
          <p:nvPr>
            <p:ph type="body" sz="quarter" idx="12" hasCustomPrompt="1"/>
          </p:nvPr>
        </p:nvSpPr>
        <p:spPr>
          <a:xfrm>
            <a:off x="7676134" y="5364927"/>
            <a:ext cx="3153198" cy="609600"/>
          </a:xfrm>
          <a:noFill/>
          <a:ln>
            <a:noFill/>
          </a:ln>
        </p:spPr>
        <p:txBody>
          <a:bodyPr anchor="ctr">
            <a:noAutofit/>
          </a:bodyPr>
          <a:lstStyle>
            <a:lvl1pPr marL="0" indent="0">
              <a:buFontTx/>
              <a:buNone/>
              <a:defRPr sz="2800"/>
            </a:lvl1pPr>
          </a:lstStyle>
          <a:p>
            <a:pPr lvl="0"/>
            <a:r>
              <a:rPr lang="en-US" dirty="0"/>
              <a:t>SUBJECT HERE</a:t>
            </a:r>
          </a:p>
        </p:txBody>
      </p:sp>
      <p:sp>
        <p:nvSpPr>
          <p:cNvPr id="30" name="Text Placeholder 25">
            <a:extLst>
              <a:ext uri="{FF2B5EF4-FFF2-40B4-BE49-F238E27FC236}">
                <a16:creationId xmlns:a16="http://schemas.microsoft.com/office/drawing/2014/main" id="{D27F57CE-24B3-AFF5-987B-425B92D5E67B}"/>
              </a:ext>
            </a:extLst>
          </p:cNvPr>
          <p:cNvSpPr>
            <a:spLocks noGrp="1"/>
          </p:cNvSpPr>
          <p:nvPr>
            <p:ph type="body" sz="quarter" idx="13" hasCustomPrompt="1"/>
          </p:nvPr>
        </p:nvSpPr>
        <p:spPr>
          <a:xfrm>
            <a:off x="2796554" y="5517327"/>
            <a:ext cx="2895872" cy="609600"/>
          </a:xfrm>
          <a:noFill/>
          <a:ln>
            <a:noFill/>
          </a:ln>
        </p:spPr>
        <p:txBody>
          <a:bodyPr anchor="ctr">
            <a:noAutofit/>
          </a:bodyPr>
          <a:lstStyle>
            <a:lvl1pPr marL="0" indent="0">
              <a:buFontTx/>
              <a:buNone/>
              <a:defRPr sz="2800"/>
            </a:lvl1pPr>
          </a:lstStyle>
          <a:p>
            <a:pPr lvl="0"/>
            <a:r>
              <a:rPr lang="en-US" dirty="0"/>
              <a:t>SUBJECT HERE</a:t>
            </a:r>
          </a:p>
        </p:txBody>
      </p:sp>
      <p:sp>
        <p:nvSpPr>
          <p:cNvPr id="31" name="Text Placeholder 25">
            <a:extLst>
              <a:ext uri="{FF2B5EF4-FFF2-40B4-BE49-F238E27FC236}">
                <a16:creationId xmlns:a16="http://schemas.microsoft.com/office/drawing/2014/main" id="{C032E43E-3BC7-F85D-267B-0A94F2849254}"/>
              </a:ext>
            </a:extLst>
          </p:cNvPr>
          <p:cNvSpPr>
            <a:spLocks noGrp="1"/>
          </p:cNvSpPr>
          <p:nvPr>
            <p:ph type="body" sz="quarter" idx="14" hasCustomPrompt="1"/>
          </p:nvPr>
        </p:nvSpPr>
        <p:spPr>
          <a:xfrm>
            <a:off x="7676134" y="6440716"/>
            <a:ext cx="3153198" cy="609600"/>
          </a:xfrm>
          <a:noFill/>
          <a:ln>
            <a:noFill/>
          </a:ln>
        </p:spPr>
        <p:txBody>
          <a:bodyPr anchor="ctr">
            <a:noAutofit/>
          </a:bodyPr>
          <a:lstStyle>
            <a:lvl1pPr marL="0" indent="0" algn="ctr">
              <a:buFontTx/>
              <a:buNone/>
              <a:defRPr sz="2300"/>
            </a:lvl1pPr>
          </a:lstStyle>
          <a:p>
            <a:pPr lvl="0"/>
            <a:r>
              <a:rPr lang="en-US" dirty="0"/>
              <a:t>Add the description about your company value</a:t>
            </a:r>
          </a:p>
        </p:txBody>
      </p:sp>
      <p:sp>
        <p:nvSpPr>
          <p:cNvPr id="32" name="Text Placeholder 25">
            <a:extLst>
              <a:ext uri="{FF2B5EF4-FFF2-40B4-BE49-F238E27FC236}">
                <a16:creationId xmlns:a16="http://schemas.microsoft.com/office/drawing/2014/main" id="{C55B4987-7070-FB09-C671-2CAF8CE70D20}"/>
              </a:ext>
            </a:extLst>
          </p:cNvPr>
          <p:cNvSpPr>
            <a:spLocks noGrp="1"/>
          </p:cNvSpPr>
          <p:nvPr>
            <p:ph type="body" sz="quarter" idx="15" hasCustomPrompt="1"/>
          </p:nvPr>
        </p:nvSpPr>
        <p:spPr>
          <a:xfrm>
            <a:off x="12941703" y="6440716"/>
            <a:ext cx="3153198" cy="609600"/>
          </a:xfrm>
          <a:noFill/>
          <a:ln>
            <a:noFill/>
          </a:ln>
        </p:spPr>
        <p:txBody>
          <a:bodyPr anchor="ctr">
            <a:noAutofit/>
          </a:bodyPr>
          <a:lstStyle>
            <a:lvl1pPr marL="0" indent="0" algn="ctr">
              <a:buFontTx/>
              <a:buNone/>
              <a:defRPr sz="2300"/>
            </a:lvl1pPr>
          </a:lstStyle>
          <a:p>
            <a:pPr lvl="0"/>
            <a:r>
              <a:rPr lang="en-US" dirty="0"/>
              <a:t>Add the description about your company value</a:t>
            </a:r>
          </a:p>
        </p:txBody>
      </p:sp>
      <p:sp>
        <p:nvSpPr>
          <p:cNvPr id="34" name="Picture Placeholder 33">
            <a:extLst>
              <a:ext uri="{FF2B5EF4-FFF2-40B4-BE49-F238E27FC236}">
                <a16:creationId xmlns:a16="http://schemas.microsoft.com/office/drawing/2014/main" id="{896F3CE8-49E7-830A-0B5F-7628DA630CA9}"/>
              </a:ext>
            </a:extLst>
          </p:cNvPr>
          <p:cNvSpPr>
            <a:spLocks noGrp="1"/>
          </p:cNvSpPr>
          <p:nvPr>
            <p:ph type="pic" sz="quarter" idx="16"/>
          </p:nvPr>
        </p:nvSpPr>
        <p:spPr>
          <a:xfrm>
            <a:off x="2942655" y="2769667"/>
            <a:ext cx="2438400" cy="2238375"/>
          </a:xfrm>
        </p:spPr>
        <p:txBody>
          <a:bodyPr/>
          <a:lstStyle/>
          <a:p>
            <a:endParaRPr lang="en-US"/>
          </a:p>
        </p:txBody>
      </p:sp>
      <p:sp>
        <p:nvSpPr>
          <p:cNvPr id="35" name="Picture Placeholder 33">
            <a:extLst>
              <a:ext uri="{FF2B5EF4-FFF2-40B4-BE49-F238E27FC236}">
                <a16:creationId xmlns:a16="http://schemas.microsoft.com/office/drawing/2014/main" id="{B534EB0D-7A01-70FD-25FA-94DBA5908B61}"/>
              </a:ext>
            </a:extLst>
          </p:cNvPr>
          <p:cNvSpPr>
            <a:spLocks noGrp="1"/>
          </p:cNvSpPr>
          <p:nvPr>
            <p:ph type="pic" sz="quarter" idx="17"/>
          </p:nvPr>
        </p:nvSpPr>
        <p:spPr>
          <a:xfrm>
            <a:off x="7870195" y="2769667"/>
            <a:ext cx="2438400" cy="2238375"/>
          </a:xfrm>
        </p:spPr>
        <p:txBody>
          <a:bodyPr/>
          <a:lstStyle/>
          <a:p>
            <a:endParaRPr lang="en-US"/>
          </a:p>
        </p:txBody>
      </p:sp>
      <p:sp>
        <p:nvSpPr>
          <p:cNvPr id="36" name="Picture Placeholder 33">
            <a:extLst>
              <a:ext uri="{FF2B5EF4-FFF2-40B4-BE49-F238E27FC236}">
                <a16:creationId xmlns:a16="http://schemas.microsoft.com/office/drawing/2014/main" id="{D16F2667-A701-DF87-DF20-49707EB221A0}"/>
              </a:ext>
            </a:extLst>
          </p:cNvPr>
          <p:cNvSpPr>
            <a:spLocks noGrp="1"/>
          </p:cNvSpPr>
          <p:nvPr>
            <p:ph type="pic" sz="quarter" idx="18"/>
          </p:nvPr>
        </p:nvSpPr>
        <p:spPr>
          <a:xfrm>
            <a:off x="13299102" y="2786412"/>
            <a:ext cx="2438400" cy="2238375"/>
          </a:xfrm>
        </p:spPr>
        <p:txBody>
          <a:bodyPr/>
          <a:lstStyle/>
          <a:p>
            <a:endParaRPr lang="en-US"/>
          </a:p>
        </p:txBody>
      </p:sp>
    </p:spTree>
    <p:extLst>
      <p:ext uri="{BB962C8B-B14F-4D97-AF65-F5344CB8AC3E}">
        <p14:creationId xmlns:p14="http://schemas.microsoft.com/office/powerpoint/2010/main" val="186205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No Orange Boxes">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A1B4DA6-32CF-84C8-8BB7-21BEA7033C4F}"/>
              </a:ext>
            </a:extLst>
          </p:cNvPr>
          <p:cNvGrpSpPr/>
          <p:nvPr userDrawn="1"/>
        </p:nvGrpSpPr>
        <p:grpSpPr>
          <a:xfrm>
            <a:off x="15367006" y="8730393"/>
            <a:ext cx="2264637" cy="365982"/>
            <a:chOff x="0" y="0"/>
            <a:chExt cx="3019516" cy="487976"/>
          </a:xfrm>
        </p:grpSpPr>
        <p:pic>
          <p:nvPicPr>
            <p:cNvPr id="5" name="Picture 3">
              <a:extLst>
                <a:ext uri="{FF2B5EF4-FFF2-40B4-BE49-F238E27FC236}">
                  <a16:creationId xmlns:a16="http://schemas.microsoft.com/office/drawing/2014/main" id="{1E56B5DC-BC29-9CCA-C3BF-6EF3BCEEA4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90738" cy="487976"/>
            </a:xfrm>
            <a:prstGeom prst="rect">
              <a:avLst/>
            </a:prstGeom>
          </p:spPr>
        </p:pic>
        <p:pic>
          <p:nvPicPr>
            <p:cNvPr id="6" name="Picture 4">
              <a:extLst>
                <a:ext uri="{FF2B5EF4-FFF2-40B4-BE49-F238E27FC236}">
                  <a16:creationId xmlns:a16="http://schemas.microsoft.com/office/drawing/2014/main" id="{BD6C9DDE-74F7-129C-C95D-ACE3B5E8A5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381"/>
            <a:stretch>
              <a:fillRect/>
            </a:stretch>
          </p:blipFill>
          <p:spPr>
            <a:xfrm>
              <a:off x="1790738" y="0"/>
              <a:ext cx="1228778" cy="487976"/>
            </a:xfrm>
            <a:prstGeom prst="rect">
              <a:avLst/>
            </a:prstGeom>
          </p:spPr>
        </p:pic>
      </p:grpSp>
      <p:pic>
        <p:nvPicPr>
          <p:cNvPr id="8" name="Picture 11">
            <a:extLst>
              <a:ext uri="{FF2B5EF4-FFF2-40B4-BE49-F238E27FC236}">
                <a16:creationId xmlns:a16="http://schemas.microsoft.com/office/drawing/2014/main" id="{0389B2F4-5D1D-4B71-8320-3D3F9355AF0B}"/>
              </a:ext>
            </a:extLst>
          </p:cNvPr>
          <p:cNvPicPr>
            <a:picLocks noChangeAspect="1"/>
          </p:cNvPicPr>
          <p:nvPr userDrawn="1"/>
        </p:nvPicPr>
        <p:blipFill>
          <a:blip r:embed="rId4"/>
          <a:srcRect/>
          <a:stretch>
            <a:fillRect/>
          </a:stretch>
        </p:blipFill>
        <p:spPr>
          <a:xfrm>
            <a:off x="15265393" y="9102066"/>
            <a:ext cx="2366251" cy="804525"/>
          </a:xfrm>
          <a:prstGeom prst="rect">
            <a:avLst/>
          </a:prstGeom>
        </p:spPr>
      </p:pic>
      <p:sp>
        <p:nvSpPr>
          <p:cNvPr id="11" name="AutoShape 2">
            <a:extLst>
              <a:ext uri="{FF2B5EF4-FFF2-40B4-BE49-F238E27FC236}">
                <a16:creationId xmlns:a16="http://schemas.microsoft.com/office/drawing/2014/main" id="{F4FB678B-013B-6D14-2873-13F26B30785B}"/>
              </a:ext>
            </a:extLst>
          </p:cNvPr>
          <p:cNvSpPr/>
          <p:nvPr userDrawn="1"/>
        </p:nvSpPr>
        <p:spPr>
          <a:xfrm rot="-10800000">
            <a:off x="0" y="1336993"/>
            <a:ext cx="4161855" cy="0"/>
          </a:xfrm>
          <a:prstGeom prst="line">
            <a:avLst/>
          </a:prstGeom>
          <a:ln w="114300" cap="flat">
            <a:solidFill>
              <a:srgbClr val="3D5A80"/>
            </a:solidFill>
            <a:prstDash val="solid"/>
            <a:headEnd type="none" w="sm" len="sm"/>
            <a:tailEnd type="none" w="sm" len="sm"/>
          </a:ln>
        </p:spPr>
      </p:sp>
      <p:sp>
        <p:nvSpPr>
          <p:cNvPr id="15" name="TextBox 15">
            <a:extLst>
              <a:ext uri="{FF2B5EF4-FFF2-40B4-BE49-F238E27FC236}">
                <a16:creationId xmlns:a16="http://schemas.microsoft.com/office/drawing/2014/main" id="{78BF56D9-2EE4-5352-2A8A-714C1D8F7BD7}"/>
              </a:ext>
            </a:extLst>
          </p:cNvPr>
          <p:cNvSpPr txBox="1"/>
          <p:nvPr userDrawn="1"/>
        </p:nvSpPr>
        <p:spPr>
          <a:xfrm>
            <a:off x="3979990" y="1008990"/>
            <a:ext cx="10116498" cy="826135"/>
          </a:xfrm>
          <a:prstGeom prst="rect">
            <a:avLst/>
          </a:prstGeom>
        </p:spPr>
        <p:txBody>
          <a:bodyPr lIns="0" tIns="0" rIns="0" bIns="0" rtlCol="0" anchor="t">
            <a:spAutoFit/>
          </a:bodyPr>
          <a:lstStyle/>
          <a:p>
            <a:pPr algn="ctr">
              <a:lnSpc>
                <a:spcPts val="6440"/>
              </a:lnSpc>
              <a:spcBef>
                <a:spcPct val="0"/>
              </a:spcBef>
            </a:pPr>
            <a:r>
              <a:rPr lang="en-US" sz="5600" b="1" spc="190" dirty="0">
                <a:solidFill>
                  <a:srgbClr val="3D5A80"/>
                </a:solidFill>
                <a:latin typeface="Montserrat Classic Bold"/>
              </a:rPr>
              <a:t>LEARNING OBJECTIVES</a:t>
            </a:r>
          </a:p>
        </p:txBody>
      </p:sp>
      <p:sp>
        <p:nvSpPr>
          <p:cNvPr id="26" name="Text Placeholder 25">
            <a:extLst>
              <a:ext uri="{FF2B5EF4-FFF2-40B4-BE49-F238E27FC236}">
                <a16:creationId xmlns:a16="http://schemas.microsoft.com/office/drawing/2014/main" id="{A37E119E-BEB9-624D-6BA3-1E9F9FBFDFC1}"/>
              </a:ext>
            </a:extLst>
          </p:cNvPr>
          <p:cNvSpPr>
            <a:spLocks noGrp="1"/>
          </p:cNvSpPr>
          <p:nvPr>
            <p:ph type="body" sz="quarter" idx="10" hasCustomPrompt="1"/>
          </p:nvPr>
        </p:nvSpPr>
        <p:spPr>
          <a:xfrm>
            <a:off x="2667891" y="6440716"/>
            <a:ext cx="3153198" cy="609600"/>
          </a:xfrm>
          <a:noFill/>
          <a:ln>
            <a:noFill/>
          </a:ln>
        </p:spPr>
        <p:txBody>
          <a:bodyPr anchor="ctr">
            <a:noAutofit/>
          </a:bodyPr>
          <a:lstStyle>
            <a:lvl1pPr marL="0" indent="0" algn="ctr">
              <a:buFontTx/>
              <a:buNone/>
              <a:defRPr sz="2300"/>
            </a:lvl1pPr>
          </a:lstStyle>
          <a:p>
            <a:pPr lvl="0"/>
            <a:r>
              <a:rPr lang="en-US" dirty="0"/>
              <a:t>Add the description about your company value</a:t>
            </a:r>
          </a:p>
        </p:txBody>
      </p:sp>
      <p:sp>
        <p:nvSpPr>
          <p:cNvPr id="27" name="Text Placeholder 25">
            <a:extLst>
              <a:ext uri="{FF2B5EF4-FFF2-40B4-BE49-F238E27FC236}">
                <a16:creationId xmlns:a16="http://schemas.microsoft.com/office/drawing/2014/main" id="{E66F75B4-5053-0207-7C71-46F8E910ED8C}"/>
              </a:ext>
            </a:extLst>
          </p:cNvPr>
          <p:cNvSpPr>
            <a:spLocks noGrp="1"/>
          </p:cNvSpPr>
          <p:nvPr>
            <p:ph type="body" sz="quarter" idx="11" hasCustomPrompt="1"/>
          </p:nvPr>
        </p:nvSpPr>
        <p:spPr>
          <a:xfrm>
            <a:off x="12941703" y="5364927"/>
            <a:ext cx="3153198" cy="609600"/>
          </a:xfrm>
          <a:noFill/>
          <a:ln>
            <a:noFill/>
          </a:ln>
        </p:spPr>
        <p:txBody>
          <a:bodyPr anchor="ctr">
            <a:noAutofit/>
          </a:bodyPr>
          <a:lstStyle>
            <a:lvl1pPr marL="0" indent="0">
              <a:buFontTx/>
              <a:buNone/>
              <a:defRPr sz="2800"/>
            </a:lvl1pPr>
          </a:lstStyle>
          <a:p>
            <a:pPr lvl="0"/>
            <a:r>
              <a:rPr lang="en-US" dirty="0"/>
              <a:t>SUBJECT HERE</a:t>
            </a:r>
          </a:p>
        </p:txBody>
      </p:sp>
      <p:sp>
        <p:nvSpPr>
          <p:cNvPr id="28" name="Text Placeholder 25">
            <a:extLst>
              <a:ext uri="{FF2B5EF4-FFF2-40B4-BE49-F238E27FC236}">
                <a16:creationId xmlns:a16="http://schemas.microsoft.com/office/drawing/2014/main" id="{D360D652-0E6D-EADA-820F-D6BFAA8042D5}"/>
              </a:ext>
            </a:extLst>
          </p:cNvPr>
          <p:cNvSpPr>
            <a:spLocks noGrp="1"/>
          </p:cNvSpPr>
          <p:nvPr>
            <p:ph type="body" sz="quarter" idx="12" hasCustomPrompt="1"/>
          </p:nvPr>
        </p:nvSpPr>
        <p:spPr>
          <a:xfrm>
            <a:off x="7676134" y="5364927"/>
            <a:ext cx="3153198" cy="609600"/>
          </a:xfrm>
          <a:noFill/>
          <a:ln>
            <a:noFill/>
          </a:ln>
        </p:spPr>
        <p:txBody>
          <a:bodyPr anchor="ctr">
            <a:noAutofit/>
          </a:bodyPr>
          <a:lstStyle>
            <a:lvl1pPr marL="0" indent="0">
              <a:buFontTx/>
              <a:buNone/>
              <a:defRPr sz="2800"/>
            </a:lvl1pPr>
          </a:lstStyle>
          <a:p>
            <a:pPr lvl="0"/>
            <a:r>
              <a:rPr lang="en-US" dirty="0"/>
              <a:t>SUBJECT HERE</a:t>
            </a:r>
          </a:p>
        </p:txBody>
      </p:sp>
      <p:sp>
        <p:nvSpPr>
          <p:cNvPr id="30" name="Text Placeholder 25">
            <a:extLst>
              <a:ext uri="{FF2B5EF4-FFF2-40B4-BE49-F238E27FC236}">
                <a16:creationId xmlns:a16="http://schemas.microsoft.com/office/drawing/2014/main" id="{D27F57CE-24B3-AFF5-987B-425B92D5E67B}"/>
              </a:ext>
            </a:extLst>
          </p:cNvPr>
          <p:cNvSpPr>
            <a:spLocks noGrp="1"/>
          </p:cNvSpPr>
          <p:nvPr>
            <p:ph type="body" sz="quarter" idx="13" hasCustomPrompt="1"/>
          </p:nvPr>
        </p:nvSpPr>
        <p:spPr>
          <a:xfrm>
            <a:off x="2796554" y="5517327"/>
            <a:ext cx="2895872" cy="609600"/>
          </a:xfrm>
          <a:noFill/>
          <a:ln>
            <a:noFill/>
          </a:ln>
        </p:spPr>
        <p:txBody>
          <a:bodyPr anchor="ctr">
            <a:noAutofit/>
          </a:bodyPr>
          <a:lstStyle>
            <a:lvl1pPr marL="0" indent="0">
              <a:buFontTx/>
              <a:buNone/>
              <a:defRPr sz="2800"/>
            </a:lvl1pPr>
          </a:lstStyle>
          <a:p>
            <a:pPr lvl="0"/>
            <a:r>
              <a:rPr lang="en-US" dirty="0"/>
              <a:t>SUBJECT HERE</a:t>
            </a:r>
          </a:p>
        </p:txBody>
      </p:sp>
      <p:sp>
        <p:nvSpPr>
          <p:cNvPr id="31" name="Text Placeholder 25">
            <a:extLst>
              <a:ext uri="{FF2B5EF4-FFF2-40B4-BE49-F238E27FC236}">
                <a16:creationId xmlns:a16="http://schemas.microsoft.com/office/drawing/2014/main" id="{C032E43E-3BC7-F85D-267B-0A94F2849254}"/>
              </a:ext>
            </a:extLst>
          </p:cNvPr>
          <p:cNvSpPr>
            <a:spLocks noGrp="1"/>
          </p:cNvSpPr>
          <p:nvPr>
            <p:ph type="body" sz="quarter" idx="14" hasCustomPrompt="1"/>
          </p:nvPr>
        </p:nvSpPr>
        <p:spPr>
          <a:xfrm>
            <a:off x="7676134" y="6440716"/>
            <a:ext cx="3153198" cy="609600"/>
          </a:xfrm>
          <a:noFill/>
          <a:ln>
            <a:noFill/>
          </a:ln>
        </p:spPr>
        <p:txBody>
          <a:bodyPr anchor="ctr">
            <a:noAutofit/>
          </a:bodyPr>
          <a:lstStyle>
            <a:lvl1pPr marL="0" indent="0" algn="ctr">
              <a:buFontTx/>
              <a:buNone/>
              <a:defRPr sz="2300"/>
            </a:lvl1pPr>
          </a:lstStyle>
          <a:p>
            <a:pPr lvl="0"/>
            <a:r>
              <a:rPr lang="en-US" dirty="0"/>
              <a:t>Add the description about your company value</a:t>
            </a:r>
          </a:p>
        </p:txBody>
      </p:sp>
      <p:sp>
        <p:nvSpPr>
          <p:cNvPr id="32" name="Text Placeholder 25">
            <a:extLst>
              <a:ext uri="{FF2B5EF4-FFF2-40B4-BE49-F238E27FC236}">
                <a16:creationId xmlns:a16="http://schemas.microsoft.com/office/drawing/2014/main" id="{C55B4987-7070-FB09-C671-2CAF8CE70D20}"/>
              </a:ext>
            </a:extLst>
          </p:cNvPr>
          <p:cNvSpPr>
            <a:spLocks noGrp="1"/>
          </p:cNvSpPr>
          <p:nvPr>
            <p:ph type="body" sz="quarter" idx="15" hasCustomPrompt="1"/>
          </p:nvPr>
        </p:nvSpPr>
        <p:spPr>
          <a:xfrm>
            <a:off x="12941703" y="6440716"/>
            <a:ext cx="3153198" cy="609600"/>
          </a:xfrm>
          <a:noFill/>
          <a:ln>
            <a:noFill/>
          </a:ln>
        </p:spPr>
        <p:txBody>
          <a:bodyPr anchor="ctr">
            <a:noAutofit/>
          </a:bodyPr>
          <a:lstStyle>
            <a:lvl1pPr marL="0" indent="0" algn="ctr">
              <a:buFontTx/>
              <a:buNone/>
              <a:defRPr sz="2300"/>
            </a:lvl1pPr>
          </a:lstStyle>
          <a:p>
            <a:pPr lvl="0"/>
            <a:r>
              <a:rPr lang="en-US" dirty="0"/>
              <a:t>Add the description about your company value</a:t>
            </a:r>
          </a:p>
        </p:txBody>
      </p:sp>
      <p:sp>
        <p:nvSpPr>
          <p:cNvPr id="34" name="Picture Placeholder 33">
            <a:extLst>
              <a:ext uri="{FF2B5EF4-FFF2-40B4-BE49-F238E27FC236}">
                <a16:creationId xmlns:a16="http://schemas.microsoft.com/office/drawing/2014/main" id="{896F3CE8-49E7-830A-0B5F-7628DA630CA9}"/>
              </a:ext>
            </a:extLst>
          </p:cNvPr>
          <p:cNvSpPr>
            <a:spLocks noGrp="1"/>
          </p:cNvSpPr>
          <p:nvPr>
            <p:ph type="pic" sz="quarter" idx="16"/>
          </p:nvPr>
        </p:nvSpPr>
        <p:spPr>
          <a:xfrm>
            <a:off x="2942655" y="2769667"/>
            <a:ext cx="2438400" cy="2238375"/>
          </a:xfrm>
        </p:spPr>
        <p:txBody>
          <a:bodyPr/>
          <a:lstStyle/>
          <a:p>
            <a:endParaRPr lang="en-US"/>
          </a:p>
        </p:txBody>
      </p:sp>
      <p:sp>
        <p:nvSpPr>
          <p:cNvPr id="35" name="Picture Placeholder 33">
            <a:extLst>
              <a:ext uri="{FF2B5EF4-FFF2-40B4-BE49-F238E27FC236}">
                <a16:creationId xmlns:a16="http://schemas.microsoft.com/office/drawing/2014/main" id="{B534EB0D-7A01-70FD-25FA-94DBA5908B61}"/>
              </a:ext>
            </a:extLst>
          </p:cNvPr>
          <p:cNvSpPr>
            <a:spLocks noGrp="1"/>
          </p:cNvSpPr>
          <p:nvPr>
            <p:ph type="pic" sz="quarter" idx="17"/>
          </p:nvPr>
        </p:nvSpPr>
        <p:spPr>
          <a:xfrm>
            <a:off x="7870195" y="2769667"/>
            <a:ext cx="2438400" cy="2238375"/>
          </a:xfrm>
        </p:spPr>
        <p:txBody>
          <a:bodyPr/>
          <a:lstStyle/>
          <a:p>
            <a:endParaRPr lang="en-US"/>
          </a:p>
        </p:txBody>
      </p:sp>
      <p:sp>
        <p:nvSpPr>
          <p:cNvPr id="36" name="Picture Placeholder 33">
            <a:extLst>
              <a:ext uri="{FF2B5EF4-FFF2-40B4-BE49-F238E27FC236}">
                <a16:creationId xmlns:a16="http://schemas.microsoft.com/office/drawing/2014/main" id="{D16F2667-A701-DF87-DF20-49707EB221A0}"/>
              </a:ext>
            </a:extLst>
          </p:cNvPr>
          <p:cNvSpPr>
            <a:spLocks noGrp="1"/>
          </p:cNvSpPr>
          <p:nvPr>
            <p:ph type="pic" sz="quarter" idx="18"/>
          </p:nvPr>
        </p:nvSpPr>
        <p:spPr>
          <a:xfrm>
            <a:off x="13299102" y="2786412"/>
            <a:ext cx="2438400" cy="2238375"/>
          </a:xfrm>
        </p:spPr>
        <p:txBody>
          <a:bodyPr/>
          <a:lstStyle/>
          <a:p>
            <a:endParaRPr lang="en-US"/>
          </a:p>
        </p:txBody>
      </p:sp>
    </p:spTree>
    <p:extLst>
      <p:ext uri="{BB962C8B-B14F-4D97-AF65-F5344CB8AC3E}">
        <p14:creationId xmlns:p14="http://schemas.microsoft.com/office/powerpoint/2010/main" val="99817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OVERVIEW">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2F611AE4-DC54-093D-9D89-A7F9F3984FEE}"/>
              </a:ext>
            </a:extLst>
          </p:cNvPr>
          <p:cNvSpPr/>
          <p:nvPr userDrawn="1"/>
        </p:nvSpPr>
        <p:spPr>
          <a:xfrm rot="-5400000">
            <a:off x="-967385" y="6619660"/>
            <a:ext cx="7353730" cy="0"/>
          </a:xfrm>
          <a:prstGeom prst="line">
            <a:avLst/>
          </a:prstGeom>
          <a:ln w="114300" cap="flat">
            <a:solidFill>
              <a:srgbClr val="3D5A80"/>
            </a:solidFill>
            <a:prstDash val="solid"/>
            <a:headEnd type="none" w="sm" len="sm"/>
            <a:tailEnd type="none" w="sm" len="sm"/>
          </a:ln>
        </p:spPr>
        <p:txBody>
          <a:bodyPr/>
          <a:lstStyle/>
          <a:p>
            <a:endParaRPr lang="en-US"/>
          </a:p>
        </p:txBody>
      </p:sp>
      <p:sp>
        <p:nvSpPr>
          <p:cNvPr id="4" name="AutoShape 3">
            <a:extLst>
              <a:ext uri="{FF2B5EF4-FFF2-40B4-BE49-F238E27FC236}">
                <a16:creationId xmlns:a16="http://schemas.microsoft.com/office/drawing/2014/main" id="{04A5F88E-60CF-EC8B-19FE-BC09099762B5}"/>
              </a:ext>
            </a:extLst>
          </p:cNvPr>
          <p:cNvSpPr/>
          <p:nvPr userDrawn="1"/>
        </p:nvSpPr>
        <p:spPr>
          <a:xfrm rot="-5400000">
            <a:off x="2051685" y="667320"/>
            <a:ext cx="1315589" cy="0"/>
          </a:xfrm>
          <a:prstGeom prst="line">
            <a:avLst/>
          </a:prstGeom>
          <a:ln w="114300" cap="flat">
            <a:solidFill>
              <a:srgbClr val="3D5A80"/>
            </a:solidFill>
            <a:prstDash val="solid"/>
            <a:headEnd type="none" w="sm" len="sm"/>
            <a:tailEnd type="none" w="sm" len="sm"/>
          </a:ln>
        </p:spPr>
        <p:txBody>
          <a:bodyPr/>
          <a:lstStyle/>
          <a:p>
            <a:endParaRPr lang="en-US"/>
          </a:p>
        </p:txBody>
      </p:sp>
      <p:grpSp>
        <p:nvGrpSpPr>
          <p:cNvPr id="5" name="Group 4">
            <a:extLst>
              <a:ext uri="{FF2B5EF4-FFF2-40B4-BE49-F238E27FC236}">
                <a16:creationId xmlns:a16="http://schemas.microsoft.com/office/drawing/2014/main" id="{E6445CBF-DBA2-0361-3426-4E777F3C7B2C}"/>
              </a:ext>
            </a:extLst>
          </p:cNvPr>
          <p:cNvGrpSpPr/>
          <p:nvPr userDrawn="1"/>
        </p:nvGrpSpPr>
        <p:grpSpPr>
          <a:xfrm>
            <a:off x="15817878" y="8551944"/>
            <a:ext cx="2264637" cy="365982"/>
            <a:chOff x="0" y="0"/>
            <a:chExt cx="3019516" cy="487976"/>
          </a:xfrm>
        </p:grpSpPr>
        <p:pic>
          <p:nvPicPr>
            <p:cNvPr id="6" name="Picture 5">
              <a:extLst>
                <a:ext uri="{FF2B5EF4-FFF2-40B4-BE49-F238E27FC236}">
                  <a16:creationId xmlns:a16="http://schemas.microsoft.com/office/drawing/2014/main" id="{2D1AC85B-312B-3F79-4215-CE40C2C9F1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90738" cy="487976"/>
            </a:xfrm>
            <a:prstGeom prst="rect">
              <a:avLst/>
            </a:prstGeom>
          </p:spPr>
        </p:pic>
        <p:pic>
          <p:nvPicPr>
            <p:cNvPr id="7" name="Picture 6">
              <a:extLst>
                <a:ext uri="{FF2B5EF4-FFF2-40B4-BE49-F238E27FC236}">
                  <a16:creationId xmlns:a16="http://schemas.microsoft.com/office/drawing/2014/main" id="{2C2ADF95-DB23-64C1-F322-258CAF4C38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381"/>
            <a:stretch>
              <a:fillRect/>
            </a:stretch>
          </p:blipFill>
          <p:spPr>
            <a:xfrm>
              <a:off x="1790738" y="0"/>
              <a:ext cx="1228778" cy="487976"/>
            </a:xfrm>
            <a:prstGeom prst="rect">
              <a:avLst/>
            </a:prstGeom>
          </p:spPr>
        </p:pic>
      </p:grpSp>
      <p:sp>
        <p:nvSpPr>
          <p:cNvPr id="9" name="TextBox 8">
            <a:extLst>
              <a:ext uri="{FF2B5EF4-FFF2-40B4-BE49-F238E27FC236}">
                <a16:creationId xmlns:a16="http://schemas.microsoft.com/office/drawing/2014/main" id="{0FC2237A-D0F9-A643-B1E0-DB3133AE8B98}"/>
              </a:ext>
            </a:extLst>
          </p:cNvPr>
          <p:cNvSpPr txBox="1"/>
          <p:nvPr userDrawn="1"/>
        </p:nvSpPr>
        <p:spPr>
          <a:xfrm>
            <a:off x="3360332" y="3302110"/>
            <a:ext cx="1539577" cy="1450515"/>
          </a:xfrm>
          <a:prstGeom prst="rect">
            <a:avLst/>
          </a:prstGeom>
        </p:spPr>
        <p:txBody>
          <a:bodyPr lIns="0" tIns="0" rIns="0" bIns="0" rtlCol="0" anchor="t">
            <a:spAutoFit/>
          </a:bodyPr>
          <a:lstStyle/>
          <a:p>
            <a:pPr algn="ctr">
              <a:lnSpc>
                <a:spcPts val="11919"/>
              </a:lnSpc>
              <a:spcBef>
                <a:spcPct val="0"/>
              </a:spcBef>
            </a:pPr>
            <a:r>
              <a:rPr lang="en-US" sz="8513" dirty="0">
                <a:solidFill>
                  <a:srgbClr val="EE6C4D"/>
                </a:solidFill>
                <a:latin typeface="Montserrat Extra-Bold"/>
              </a:rPr>
              <a:t>01</a:t>
            </a:r>
          </a:p>
        </p:txBody>
      </p:sp>
      <p:sp>
        <p:nvSpPr>
          <p:cNvPr id="10" name="TextBox 9">
            <a:extLst>
              <a:ext uri="{FF2B5EF4-FFF2-40B4-BE49-F238E27FC236}">
                <a16:creationId xmlns:a16="http://schemas.microsoft.com/office/drawing/2014/main" id="{A9DBF4C8-CAD9-726B-E491-31598EE9DB01}"/>
              </a:ext>
            </a:extLst>
          </p:cNvPr>
          <p:cNvSpPr txBox="1"/>
          <p:nvPr userDrawn="1"/>
        </p:nvSpPr>
        <p:spPr>
          <a:xfrm>
            <a:off x="11372744" y="3302110"/>
            <a:ext cx="1539577" cy="1450515"/>
          </a:xfrm>
          <a:prstGeom prst="rect">
            <a:avLst/>
          </a:prstGeom>
        </p:spPr>
        <p:txBody>
          <a:bodyPr lIns="0" tIns="0" rIns="0" bIns="0" rtlCol="0" anchor="t">
            <a:spAutoFit/>
          </a:bodyPr>
          <a:lstStyle/>
          <a:p>
            <a:pPr algn="ctr">
              <a:lnSpc>
                <a:spcPts val="11919"/>
              </a:lnSpc>
              <a:spcBef>
                <a:spcPct val="0"/>
              </a:spcBef>
            </a:pPr>
            <a:r>
              <a:rPr lang="en-US" sz="8513">
                <a:solidFill>
                  <a:srgbClr val="EE6C4D"/>
                </a:solidFill>
                <a:latin typeface="Montserrat Extra-Bold"/>
              </a:rPr>
              <a:t>02</a:t>
            </a:r>
          </a:p>
        </p:txBody>
      </p:sp>
      <p:sp>
        <p:nvSpPr>
          <p:cNvPr id="11" name="TextBox 10">
            <a:extLst>
              <a:ext uri="{FF2B5EF4-FFF2-40B4-BE49-F238E27FC236}">
                <a16:creationId xmlns:a16="http://schemas.microsoft.com/office/drawing/2014/main" id="{824A128C-C71E-A275-5997-A299E5A2EEFB}"/>
              </a:ext>
            </a:extLst>
          </p:cNvPr>
          <p:cNvSpPr txBox="1"/>
          <p:nvPr userDrawn="1"/>
        </p:nvSpPr>
        <p:spPr>
          <a:xfrm>
            <a:off x="11372744" y="5966083"/>
            <a:ext cx="1539577" cy="1450515"/>
          </a:xfrm>
          <a:prstGeom prst="rect">
            <a:avLst/>
          </a:prstGeom>
        </p:spPr>
        <p:txBody>
          <a:bodyPr lIns="0" tIns="0" rIns="0" bIns="0" rtlCol="0" anchor="t">
            <a:spAutoFit/>
          </a:bodyPr>
          <a:lstStyle/>
          <a:p>
            <a:pPr algn="ctr">
              <a:lnSpc>
                <a:spcPts val="11919"/>
              </a:lnSpc>
              <a:spcBef>
                <a:spcPct val="0"/>
              </a:spcBef>
            </a:pPr>
            <a:r>
              <a:rPr lang="en-US" sz="8513">
                <a:solidFill>
                  <a:srgbClr val="EE6C4D"/>
                </a:solidFill>
                <a:latin typeface="Montserrat Extra-Bold"/>
              </a:rPr>
              <a:t>04</a:t>
            </a:r>
          </a:p>
        </p:txBody>
      </p:sp>
      <p:sp>
        <p:nvSpPr>
          <p:cNvPr id="12" name="TextBox 11">
            <a:extLst>
              <a:ext uri="{FF2B5EF4-FFF2-40B4-BE49-F238E27FC236}">
                <a16:creationId xmlns:a16="http://schemas.microsoft.com/office/drawing/2014/main" id="{FE5A3C2B-DD1F-EAE9-632A-EC3A39165088}"/>
              </a:ext>
            </a:extLst>
          </p:cNvPr>
          <p:cNvSpPr txBox="1"/>
          <p:nvPr userDrawn="1"/>
        </p:nvSpPr>
        <p:spPr>
          <a:xfrm>
            <a:off x="3360332" y="5966083"/>
            <a:ext cx="1539577" cy="1450515"/>
          </a:xfrm>
          <a:prstGeom prst="rect">
            <a:avLst/>
          </a:prstGeom>
        </p:spPr>
        <p:txBody>
          <a:bodyPr lIns="0" tIns="0" rIns="0" bIns="0" rtlCol="0" anchor="t">
            <a:spAutoFit/>
          </a:bodyPr>
          <a:lstStyle/>
          <a:p>
            <a:pPr algn="ctr">
              <a:lnSpc>
                <a:spcPts val="11919"/>
              </a:lnSpc>
              <a:spcBef>
                <a:spcPct val="0"/>
              </a:spcBef>
            </a:pPr>
            <a:r>
              <a:rPr lang="en-US" sz="8513">
                <a:solidFill>
                  <a:srgbClr val="EE6C4D"/>
                </a:solidFill>
                <a:latin typeface="Montserrat Extra-Bold"/>
              </a:rPr>
              <a:t>03</a:t>
            </a:r>
          </a:p>
        </p:txBody>
      </p:sp>
      <p:pic>
        <p:nvPicPr>
          <p:cNvPr id="17" name="Picture 16">
            <a:extLst>
              <a:ext uri="{FF2B5EF4-FFF2-40B4-BE49-F238E27FC236}">
                <a16:creationId xmlns:a16="http://schemas.microsoft.com/office/drawing/2014/main" id="{B3606BBB-9CEF-25F5-66A3-60E27D3ABE15}"/>
              </a:ext>
            </a:extLst>
          </p:cNvPr>
          <p:cNvPicPr>
            <a:picLocks noChangeAspect="1"/>
          </p:cNvPicPr>
          <p:nvPr userDrawn="1"/>
        </p:nvPicPr>
        <p:blipFill>
          <a:blip r:embed="rId4"/>
          <a:srcRect/>
          <a:stretch>
            <a:fillRect/>
          </a:stretch>
        </p:blipFill>
        <p:spPr>
          <a:xfrm>
            <a:off x="15716264" y="9044380"/>
            <a:ext cx="2366251" cy="804525"/>
          </a:xfrm>
          <a:prstGeom prst="rect">
            <a:avLst/>
          </a:prstGeom>
        </p:spPr>
      </p:pic>
      <p:sp>
        <p:nvSpPr>
          <p:cNvPr id="20" name="Text Placeholder 19">
            <a:extLst>
              <a:ext uri="{FF2B5EF4-FFF2-40B4-BE49-F238E27FC236}">
                <a16:creationId xmlns:a16="http://schemas.microsoft.com/office/drawing/2014/main" id="{66E6FFA0-D84A-228C-BB7C-9D6A2BEE2DD8}"/>
              </a:ext>
            </a:extLst>
          </p:cNvPr>
          <p:cNvSpPr>
            <a:spLocks noGrp="1"/>
          </p:cNvSpPr>
          <p:nvPr>
            <p:ph type="body" sz="quarter" idx="10" hasCustomPrompt="1"/>
          </p:nvPr>
        </p:nvSpPr>
        <p:spPr>
          <a:xfrm>
            <a:off x="4899909" y="3830930"/>
            <a:ext cx="3786187" cy="612775"/>
          </a:xfrm>
        </p:spPr>
        <p:txBody>
          <a:bodyPr>
            <a:noAutofit/>
          </a:bodyPr>
          <a:lstStyle>
            <a:lvl1pPr marL="0" indent="0" algn="l" defTabSz="914400" rtl="0" eaLnBrk="1" latinLnBrk="0" hangingPunct="1">
              <a:lnSpc>
                <a:spcPts val="5040"/>
              </a:lnSpc>
              <a:spcBef>
                <a:spcPct val="0"/>
              </a:spcBef>
              <a:buFontTx/>
              <a:buNone/>
              <a:defRPr lang="en-US" sz="3600" kern="1200" dirty="0">
                <a:solidFill>
                  <a:srgbClr val="293241"/>
                </a:solidFill>
                <a:latin typeface="Montserrat Bold"/>
                <a:ea typeface="+mn-ea"/>
                <a:cs typeface="+mn-cs"/>
              </a:defRPr>
            </a:lvl1pPr>
          </a:lstStyle>
          <a:p>
            <a:pPr lvl="0"/>
            <a:r>
              <a:rPr lang="en-US" dirty="0"/>
              <a:t>Subject Here</a:t>
            </a:r>
          </a:p>
        </p:txBody>
      </p:sp>
      <p:sp>
        <p:nvSpPr>
          <p:cNvPr id="24" name="Text Placeholder 23">
            <a:extLst>
              <a:ext uri="{FF2B5EF4-FFF2-40B4-BE49-F238E27FC236}">
                <a16:creationId xmlns:a16="http://schemas.microsoft.com/office/drawing/2014/main" id="{29DDC225-0E20-841B-A94D-969B6FA7A255}"/>
              </a:ext>
            </a:extLst>
          </p:cNvPr>
          <p:cNvSpPr>
            <a:spLocks noGrp="1"/>
          </p:cNvSpPr>
          <p:nvPr>
            <p:ph type="body" sz="quarter" idx="11" hasCustomPrompt="1"/>
          </p:nvPr>
        </p:nvSpPr>
        <p:spPr>
          <a:xfrm>
            <a:off x="12931760" y="3830930"/>
            <a:ext cx="4876800" cy="762000"/>
          </a:xfrm>
        </p:spPr>
        <p:txBody>
          <a:bodyPr/>
          <a:lstStyle>
            <a:lvl1pPr marL="0" indent="0">
              <a:buFontTx/>
              <a:buNone/>
              <a:defRPr lang="en-US" sz="3600" kern="1200" dirty="0" smtClean="0">
                <a:solidFill>
                  <a:srgbClr val="293241"/>
                </a:solidFill>
                <a:latin typeface="Montserrat Bold"/>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914400" rtl="0" eaLnBrk="1" latinLnBrk="0" hangingPunct="1">
              <a:lnSpc>
                <a:spcPts val="5040"/>
              </a:lnSpc>
              <a:spcBef>
                <a:spcPct val="0"/>
              </a:spcBef>
              <a:buFontTx/>
              <a:buNone/>
            </a:pPr>
            <a:r>
              <a:rPr lang="en-US" dirty="0"/>
              <a:t>Subject Here</a:t>
            </a:r>
          </a:p>
        </p:txBody>
      </p:sp>
      <p:sp>
        <p:nvSpPr>
          <p:cNvPr id="26" name="Text Placeholder 25">
            <a:extLst>
              <a:ext uri="{FF2B5EF4-FFF2-40B4-BE49-F238E27FC236}">
                <a16:creationId xmlns:a16="http://schemas.microsoft.com/office/drawing/2014/main" id="{4801A885-227A-E08C-0FDC-F1BB7C19BEBC}"/>
              </a:ext>
            </a:extLst>
          </p:cNvPr>
          <p:cNvSpPr>
            <a:spLocks noGrp="1"/>
          </p:cNvSpPr>
          <p:nvPr>
            <p:ph type="body" sz="quarter" idx="12" hasCustomPrompt="1"/>
          </p:nvPr>
        </p:nvSpPr>
        <p:spPr>
          <a:xfrm>
            <a:off x="4899909" y="6362700"/>
            <a:ext cx="3924516" cy="838200"/>
          </a:xfrm>
        </p:spPr>
        <p:txBody>
          <a:bodyPr>
            <a:normAutofit/>
          </a:bodyPr>
          <a:lstStyle>
            <a:lvl1pPr>
              <a:defRPr lang="en-US" sz="3600" kern="1200" dirty="0">
                <a:solidFill>
                  <a:srgbClr val="293241"/>
                </a:solidFill>
                <a:latin typeface="Montserrat Bold"/>
                <a:ea typeface="+mn-ea"/>
                <a:cs typeface="+mn-cs"/>
              </a:defRPr>
            </a:lvl1pPr>
          </a:lstStyle>
          <a:p>
            <a:pPr marL="0" lvl="0" indent="0" algn="l" defTabSz="914400" rtl="0" eaLnBrk="1" latinLnBrk="0" hangingPunct="1">
              <a:lnSpc>
                <a:spcPts val="5040"/>
              </a:lnSpc>
              <a:spcBef>
                <a:spcPct val="0"/>
              </a:spcBef>
              <a:buFontTx/>
              <a:buNone/>
            </a:pPr>
            <a:r>
              <a:rPr lang="en-US" dirty="0"/>
              <a:t>Subject Here</a:t>
            </a:r>
          </a:p>
        </p:txBody>
      </p:sp>
      <p:sp>
        <p:nvSpPr>
          <p:cNvPr id="28" name="Content Placeholder 27">
            <a:extLst>
              <a:ext uri="{FF2B5EF4-FFF2-40B4-BE49-F238E27FC236}">
                <a16:creationId xmlns:a16="http://schemas.microsoft.com/office/drawing/2014/main" id="{39011219-B839-6B88-5C29-6395761A0248}"/>
              </a:ext>
            </a:extLst>
          </p:cNvPr>
          <p:cNvSpPr>
            <a:spLocks noGrp="1"/>
          </p:cNvSpPr>
          <p:nvPr>
            <p:ph sz="quarter" idx="13" hasCustomPrompt="1"/>
          </p:nvPr>
        </p:nvSpPr>
        <p:spPr>
          <a:xfrm>
            <a:off x="2709479" y="1970217"/>
            <a:ext cx="13684250" cy="1682750"/>
          </a:xfrm>
        </p:spPr>
        <p:txBody>
          <a:bodyPr>
            <a:normAutofit/>
          </a:bodyPr>
          <a:lstStyle>
            <a:lvl1pPr marL="0" indent="0">
              <a:buFontTx/>
              <a:buNone/>
              <a:defRPr sz="5400" b="1">
                <a:solidFill>
                  <a:schemeClr val="accent1"/>
                </a:solidFill>
              </a:defRPr>
            </a:lvl1pPr>
          </a:lstStyle>
          <a:p>
            <a:pPr lvl="0"/>
            <a:r>
              <a:rPr lang="en-US" dirty="0"/>
              <a:t>SECTION OVERVIEW</a:t>
            </a:r>
          </a:p>
        </p:txBody>
      </p:sp>
      <p:sp>
        <p:nvSpPr>
          <p:cNvPr id="29" name="Text Placeholder 25">
            <a:extLst>
              <a:ext uri="{FF2B5EF4-FFF2-40B4-BE49-F238E27FC236}">
                <a16:creationId xmlns:a16="http://schemas.microsoft.com/office/drawing/2014/main" id="{DA04CD8E-339C-558B-19C0-591DFC140425}"/>
              </a:ext>
            </a:extLst>
          </p:cNvPr>
          <p:cNvSpPr>
            <a:spLocks noGrp="1"/>
          </p:cNvSpPr>
          <p:nvPr>
            <p:ph type="body" sz="quarter" idx="14" hasCustomPrompt="1"/>
          </p:nvPr>
        </p:nvSpPr>
        <p:spPr>
          <a:xfrm>
            <a:off x="12950810" y="6362700"/>
            <a:ext cx="3924516" cy="838200"/>
          </a:xfrm>
        </p:spPr>
        <p:txBody>
          <a:bodyPr>
            <a:normAutofit/>
          </a:bodyPr>
          <a:lstStyle>
            <a:lvl1pPr>
              <a:defRPr lang="en-US" sz="3600" kern="1200" dirty="0">
                <a:solidFill>
                  <a:srgbClr val="293241"/>
                </a:solidFill>
                <a:latin typeface="Montserrat Bold"/>
                <a:ea typeface="+mn-ea"/>
                <a:cs typeface="+mn-cs"/>
              </a:defRPr>
            </a:lvl1pPr>
          </a:lstStyle>
          <a:p>
            <a:pPr marL="0" lvl="0" indent="0" algn="l" defTabSz="914400" rtl="0" eaLnBrk="1" latinLnBrk="0" hangingPunct="1">
              <a:lnSpc>
                <a:spcPts val="5040"/>
              </a:lnSpc>
              <a:spcBef>
                <a:spcPct val="0"/>
              </a:spcBef>
              <a:buFontTx/>
              <a:buNone/>
            </a:pPr>
            <a:r>
              <a:rPr lang="en-US" dirty="0"/>
              <a:t>Subject Here</a:t>
            </a:r>
          </a:p>
        </p:txBody>
      </p:sp>
    </p:spTree>
    <p:extLst>
      <p:ext uri="{BB962C8B-B14F-4D97-AF65-F5344CB8AC3E}">
        <p14:creationId xmlns:p14="http://schemas.microsoft.com/office/powerpoint/2010/main" val="332325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ic Slides for Lesson">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2F611AE4-DC54-093D-9D89-A7F9F3984FEE}"/>
              </a:ext>
            </a:extLst>
          </p:cNvPr>
          <p:cNvSpPr/>
          <p:nvPr userDrawn="1"/>
        </p:nvSpPr>
        <p:spPr>
          <a:xfrm rot="-5400000">
            <a:off x="-967385" y="6619660"/>
            <a:ext cx="7353730" cy="0"/>
          </a:xfrm>
          <a:prstGeom prst="line">
            <a:avLst/>
          </a:prstGeom>
          <a:ln w="114300" cap="flat">
            <a:solidFill>
              <a:srgbClr val="3D5A80"/>
            </a:solidFill>
            <a:prstDash val="solid"/>
            <a:headEnd type="none" w="sm" len="sm"/>
            <a:tailEnd type="none" w="sm" len="sm"/>
          </a:ln>
        </p:spPr>
      </p:sp>
      <p:sp>
        <p:nvSpPr>
          <p:cNvPr id="4" name="AutoShape 3">
            <a:extLst>
              <a:ext uri="{FF2B5EF4-FFF2-40B4-BE49-F238E27FC236}">
                <a16:creationId xmlns:a16="http://schemas.microsoft.com/office/drawing/2014/main" id="{04A5F88E-60CF-EC8B-19FE-BC09099762B5}"/>
              </a:ext>
            </a:extLst>
          </p:cNvPr>
          <p:cNvSpPr/>
          <p:nvPr userDrawn="1"/>
        </p:nvSpPr>
        <p:spPr>
          <a:xfrm rot="-5400000">
            <a:off x="2051685" y="667320"/>
            <a:ext cx="1315589" cy="0"/>
          </a:xfrm>
          <a:prstGeom prst="line">
            <a:avLst/>
          </a:prstGeom>
          <a:ln w="114300" cap="flat">
            <a:solidFill>
              <a:srgbClr val="3D5A80"/>
            </a:solidFill>
            <a:prstDash val="solid"/>
            <a:headEnd type="none" w="sm" len="sm"/>
            <a:tailEnd type="none" w="sm" len="sm"/>
          </a:ln>
        </p:spPr>
      </p:sp>
      <p:grpSp>
        <p:nvGrpSpPr>
          <p:cNvPr id="5" name="Group 4">
            <a:extLst>
              <a:ext uri="{FF2B5EF4-FFF2-40B4-BE49-F238E27FC236}">
                <a16:creationId xmlns:a16="http://schemas.microsoft.com/office/drawing/2014/main" id="{E6445CBF-DBA2-0361-3426-4E777F3C7B2C}"/>
              </a:ext>
            </a:extLst>
          </p:cNvPr>
          <p:cNvGrpSpPr/>
          <p:nvPr userDrawn="1"/>
        </p:nvGrpSpPr>
        <p:grpSpPr>
          <a:xfrm>
            <a:off x="15817878" y="8551944"/>
            <a:ext cx="2264637" cy="365982"/>
            <a:chOff x="0" y="0"/>
            <a:chExt cx="3019516" cy="487976"/>
          </a:xfrm>
        </p:grpSpPr>
        <p:pic>
          <p:nvPicPr>
            <p:cNvPr id="6" name="Picture 5">
              <a:extLst>
                <a:ext uri="{FF2B5EF4-FFF2-40B4-BE49-F238E27FC236}">
                  <a16:creationId xmlns:a16="http://schemas.microsoft.com/office/drawing/2014/main" id="{2D1AC85B-312B-3F79-4215-CE40C2C9F1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90738" cy="487976"/>
            </a:xfrm>
            <a:prstGeom prst="rect">
              <a:avLst/>
            </a:prstGeom>
          </p:spPr>
        </p:pic>
        <p:pic>
          <p:nvPicPr>
            <p:cNvPr id="7" name="Picture 6">
              <a:extLst>
                <a:ext uri="{FF2B5EF4-FFF2-40B4-BE49-F238E27FC236}">
                  <a16:creationId xmlns:a16="http://schemas.microsoft.com/office/drawing/2014/main" id="{2C2ADF95-DB23-64C1-F322-258CAF4C38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381"/>
            <a:stretch>
              <a:fillRect/>
            </a:stretch>
          </p:blipFill>
          <p:spPr>
            <a:xfrm>
              <a:off x="1790738" y="0"/>
              <a:ext cx="1228778" cy="487976"/>
            </a:xfrm>
            <a:prstGeom prst="rect">
              <a:avLst/>
            </a:prstGeom>
          </p:spPr>
        </p:pic>
      </p:grpSp>
      <p:sp>
        <p:nvSpPr>
          <p:cNvPr id="9" name="TextBox 8">
            <a:extLst>
              <a:ext uri="{FF2B5EF4-FFF2-40B4-BE49-F238E27FC236}">
                <a16:creationId xmlns:a16="http://schemas.microsoft.com/office/drawing/2014/main" id="{0FC2237A-D0F9-A643-B1E0-DB3133AE8B98}"/>
              </a:ext>
            </a:extLst>
          </p:cNvPr>
          <p:cNvSpPr txBox="1"/>
          <p:nvPr userDrawn="1"/>
        </p:nvSpPr>
        <p:spPr>
          <a:xfrm>
            <a:off x="3360332" y="3302110"/>
            <a:ext cx="1539577" cy="1450515"/>
          </a:xfrm>
          <a:prstGeom prst="rect">
            <a:avLst/>
          </a:prstGeom>
        </p:spPr>
        <p:txBody>
          <a:bodyPr lIns="0" tIns="0" rIns="0" bIns="0" rtlCol="0" anchor="t">
            <a:spAutoFit/>
          </a:bodyPr>
          <a:lstStyle/>
          <a:p>
            <a:pPr algn="ctr">
              <a:lnSpc>
                <a:spcPts val="11919"/>
              </a:lnSpc>
              <a:spcBef>
                <a:spcPct val="0"/>
              </a:spcBef>
            </a:pPr>
            <a:r>
              <a:rPr lang="en-US" sz="8513" dirty="0">
                <a:solidFill>
                  <a:srgbClr val="EE6C4D"/>
                </a:solidFill>
                <a:latin typeface="Montserrat Extra-Bold"/>
              </a:rPr>
              <a:t>01</a:t>
            </a:r>
          </a:p>
        </p:txBody>
      </p:sp>
      <p:sp>
        <p:nvSpPr>
          <p:cNvPr id="10" name="TextBox 9">
            <a:extLst>
              <a:ext uri="{FF2B5EF4-FFF2-40B4-BE49-F238E27FC236}">
                <a16:creationId xmlns:a16="http://schemas.microsoft.com/office/drawing/2014/main" id="{A9DBF4C8-CAD9-726B-E491-31598EE9DB01}"/>
              </a:ext>
            </a:extLst>
          </p:cNvPr>
          <p:cNvSpPr txBox="1"/>
          <p:nvPr userDrawn="1"/>
        </p:nvSpPr>
        <p:spPr>
          <a:xfrm>
            <a:off x="11372744" y="3302110"/>
            <a:ext cx="1539577" cy="1450515"/>
          </a:xfrm>
          <a:prstGeom prst="rect">
            <a:avLst/>
          </a:prstGeom>
        </p:spPr>
        <p:txBody>
          <a:bodyPr lIns="0" tIns="0" rIns="0" bIns="0" rtlCol="0" anchor="t">
            <a:spAutoFit/>
          </a:bodyPr>
          <a:lstStyle/>
          <a:p>
            <a:pPr algn="ctr">
              <a:lnSpc>
                <a:spcPts val="11919"/>
              </a:lnSpc>
              <a:spcBef>
                <a:spcPct val="0"/>
              </a:spcBef>
            </a:pPr>
            <a:r>
              <a:rPr lang="en-US" sz="8513">
                <a:solidFill>
                  <a:srgbClr val="EE6C4D"/>
                </a:solidFill>
                <a:latin typeface="Montserrat Extra-Bold"/>
              </a:rPr>
              <a:t>02</a:t>
            </a:r>
          </a:p>
        </p:txBody>
      </p:sp>
      <p:sp>
        <p:nvSpPr>
          <p:cNvPr id="11" name="TextBox 10">
            <a:extLst>
              <a:ext uri="{FF2B5EF4-FFF2-40B4-BE49-F238E27FC236}">
                <a16:creationId xmlns:a16="http://schemas.microsoft.com/office/drawing/2014/main" id="{824A128C-C71E-A275-5997-A299E5A2EEFB}"/>
              </a:ext>
            </a:extLst>
          </p:cNvPr>
          <p:cNvSpPr txBox="1"/>
          <p:nvPr userDrawn="1"/>
        </p:nvSpPr>
        <p:spPr>
          <a:xfrm>
            <a:off x="11372744" y="5966083"/>
            <a:ext cx="1539577" cy="1450515"/>
          </a:xfrm>
          <a:prstGeom prst="rect">
            <a:avLst/>
          </a:prstGeom>
        </p:spPr>
        <p:txBody>
          <a:bodyPr lIns="0" tIns="0" rIns="0" bIns="0" rtlCol="0" anchor="t">
            <a:spAutoFit/>
          </a:bodyPr>
          <a:lstStyle/>
          <a:p>
            <a:pPr algn="ctr">
              <a:lnSpc>
                <a:spcPts val="11919"/>
              </a:lnSpc>
              <a:spcBef>
                <a:spcPct val="0"/>
              </a:spcBef>
            </a:pPr>
            <a:r>
              <a:rPr lang="en-US" sz="8513">
                <a:solidFill>
                  <a:srgbClr val="EE6C4D"/>
                </a:solidFill>
                <a:latin typeface="Montserrat Extra-Bold"/>
              </a:rPr>
              <a:t>04</a:t>
            </a:r>
          </a:p>
        </p:txBody>
      </p:sp>
      <p:sp>
        <p:nvSpPr>
          <p:cNvPr id="12" name="TextBox 11">
            <a:extLst>
              <a:ext uri="{FF2B5EF4-FFF2-40B4-BE49-F238E27FC236}">
                <a16:creationId xmlns:a16="http://schemas.microsoft.com/office/drawing/2014/main" id="{FE5A3C2B-DD1F-EAE9-632A-EC3A39165088}"/>
              </a:ext>
            </a:extLst>
          </p:cNvPr>
          <p:cNvSpPr txBox="1"/>
          <p:nvPr userDrawn="1"/>
        </p:nvSpPr>
        <p:spPr>
          <a:xfrm>
            <a:off x="3360332" y="5966083"/>
            <a:ext cx="1539577" cy="1450515"/>
          </a:xfrm>
          <a:prstGeom prst="rect">
            <a:avLst/>
          </a:prstGeom>
        </p:spPr>
        <p:txBody>
          <a:bodyPr lIns="0" tIns="0" rIns="0" bIns="0" rtlCol="0" anchor="t">
            <a:spAutoFit/>
          </a:bodyPr>
          <a:lstStyle/>
          <a:p>
            <a:pPr algn="ctr">
              <a:lnSpc>
                <a:spcPts val="11919"/>
              </a:lnSpc>
              <a:spcBef>
                <a:spcPct val="0"/>
              </a:spcBef>
            </a:pPr>
            <a:r>
              <a:rPr lang="en-US" sz="8513">
                <a:solidFill>
                  <a:srgbClr val="EE6C4D"/>
                </a:solidFill>
                <a:latin typeface="Montserrat Extra-Bold"/>
              </a:rPr>
              <a:t>03</a:t>
            </a:r>
          </a:p>
        </p:txBody>
      </p:sp>
      <p:pic>
        <p:nvPicPr>
          <p:cNvPr id="17" name="Picture 16">
            <a:extLst>
              <a:ext uri="{FF2B5EF4-FFF2-40B4-BE49-F238E27FC236}">
                <a16:creationId xmlns:a16="http://schemas.microsoft.com/office/drawing/2014/main" id="{B3606BBB-9CEF-25F5-66A3-60E27D3ABE15}"/>
              </a:ext>
            </a:extLst>
          </p:cNvPr>
          <p:cNvPicPr>
            <a:picLocks noChangeAspect="1"/>
          </p:cNvPicPr>
          <p:nvPr userDrawn="1"/>
        </p:nvPicPr>
        <p:blipFill>
          <a:blip r:embed="rId4"/>
          <a:srcRect/>
          <a:stretch>
            <a:fillRect/>
          </a:stretch>
        </p:blipFill>
        <p:spPr>
          <a:xfrm>
            <a:off x="15716264" y="9044380"/>
            <a:ext cx="2366251" cy="804525"/>
          </a:xfrm>
          <a:prstGeom prst="rect">
            <a:avLst/>
          </a:prstGeom>
        </p:spPr>
      </p:pic>
      <p:sp>
        <p:nvSpPr>
          <p:cNvPr id="20" name="Text Placeholder 19">
            <a:extLst>
              <a:ext uri="{FF2B5EF4-FFF2-40B4-BE49-F238E27FC236}">
                <a16:creationId xmlns:a16="http://schemas.microsoft.com/office/drawing/2014/main" id="{66E6FFA0-D84A-228C-BB7C-9D6A2BEE2DD8}"/>
              </a:ext>
            </a:extLst>
          </p:cNvPr>
          <p:cNvSpPr>
            <a:spLocks noGrp="1"/>
          </p:cNvSpPr>
          <p:nvPr>
            <p:ph type="body" sz="quarter" idx="10" hasCustomPrompt="1"/>
          </p:nvPr>
        </p:nvSpPr>
        <p:spPr>
          <a:xfrm>
            <a:off x="4899909" y="3830930"/>
            <a:ext cx="3786187" cy="612775"/>
          </a:xfrm>
        </p:spPr>
        <p:txBody>
          <a:bodyPr>
            <a:noAutofit/>
          </a:bodyPr>
          <a:lstStyle>
            <a:lvl1pPr marL="0" indent="0" algn="l" defTabSz="914400" rtl="0" eaLnBrk="1" latinLnBrk="0" hangingPunct="1">
              <a:lnSpc>
                <a:spcPts val="5040"/>
              </a:lnSpc>
              <a:spcBef>
                <a:spcPct val="0"/>
              </a:spcBef>
              <a:buFontTx/>
              <a:buNone/>
              <a:defRPr lang="en-US" sz="3600" kern="1200" dirty="0">
                <a:solidFill>
                  <a:srgbClr val="293241"/>
                </a:solidFill>
                <a:latin typeface="Montserrat Bold"/>
                <a:ea typeface="+mn-ea"/>
                <a:cs typeface="+mn-cs"/>
              </a:defRPr>
            </a:lvl1pPr>
          </a:lstStyle>
          <a:p>
            <a:pPr lvl="0"/>
            <a:r>
              <a:rPr lang="en-US" dirty="0"/>
              <a:t>Item 1</a:t>
            </a:r>
          </a:p>
        </p:txBody>
      </p:sp>
      <p:sp>
        <p:nvSpPr>
          <p:cNvPr id="24" name="Text Placeholder 23">
            <a:extLst>
              <a:ext uri="{FF2B5EF4-FFF2-40B4-BE49-F238E27FC236}">
                <a16:creationId xmlns:a16="http://schemas.microsoft.com/office/drawing/2014/main" id="{29DDC225-0E20-841B-A94D-969B6FA7A255}"/>
              </a:ext>
            </a:extLst>
          </p:cNvPr>
          <p:cNvSpPr>
            <a:spLocks noGrp="1"/>
          </p:cNvSpPr>
          <p:nvPr>
            <p:ph type="body" sz="quarter" idx="11" hasCustomPrompt="1"/>
          </p:nvPr>
        </p:nvSpPr>
        <p:spPr>
          <a:xfrm>
            <a:off x="12931760" y="3830930"/>
            <a:ext cx="4876800" cy="762000"/>
          </a:xfrm>
        </p:spPr>
        <p:txBody>
          <a:bodyPr/>
          <a:lstStyle>
            <a:lvl1pPr marL="0" indent="0">
              <a:buFontTx/>
              <a:buNone/>
              <a:defRPr lang="en-US" sz="3600" kern="1200" dirty="0" smtClean="0">
                <a:solidFill>
                  <a:srgbClr val="293241"/>
                </a:solidFill>
                <a:latin typeface="Montserrat Bold"/>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914400" rtl="0" eaLnBrk="1" latinLnBrk="0" hangingPunct="1">
              <a:lnSpc>
                <a:spcPts val="5040"/>
              </a:lnSpc>
              <a:spcBef>
                <a:spcPct val="0"/>
              </a:spcBef>
              <a:buFontTx/>
              <a:buNone/>
            </a:pPr>
            <a:r>
              <a:rPr lang="en-US" dirty="0"/>
              <a:t>Item 2</a:t>
            </a:r>
          </a:p>
        </p:txBody>
      </p:sp>
      <p:sp>
        <p:nvSpPr>
          <p:cNvPr id="26" name="Text Placeholder 25">
            <a:extLst>
              <a:ext uri="{FF2B5EF4-FFF2-40B4-BE49-F238E27FC236}">
                <a16:creationId xmlns:a16="http://schemas.microsoft.com/office/drawing/2014/main" id="{4801A885-227A-E08C-0FDC-F1BB7C19BEBC}"/>
              </a:ext>
            </a:extLst>
          </p:cNvPr>
          <p:cNvSpPr>
            <a:spLocks noGrp="1"/>
          </p:cNvSpPr>
          <p:nvPr>
            <p:ph type="body" sz="quarter" idx="12" hasCustomPrompt="1"/>
          </p:nvPr>
        </p:nvSpPr>
        <p:spPr>
          <a:xfrm>
            <a:off x="4899909" y="6362700"/>
            <a:ext cx="3924516" cy="838200"/>
          </a:xfrm>
        </p:spPr>
        <p:txBody>
          <a:bodyPr>
            <a:normAutofit/>
          </a:bodyPr>
          <a:lstStyle>
            <a:lvl1pPr>
              <a:defRPr lang="en-US" sz="3600" kern="1200" dirty="0">
                <a:solidFill>
                  <a:srgbClr val="293241"/>
                </a:solidFill>
                <a:latin typeface="Montserrat Bold"/>
                <a:ea typeface="+mn-ea"/>
                <a:cs typeface="+mn-cs"/>
              </a:defRPr>
            </a:lvl1pPr>
          </a:lstStyle>
          <a:p>
            <a:pPr marL="0" lvl="0" indent="0" algn="l" defTabSz="914400" rtl="0" eaLnBrk="1" latinLnBrk="0" hangingPunct="1">
              <a:lnSpc>
                <a:spcPts val="5040"/>
              </a:lnSpc>
              <a:spcBef>
                <a:spcPct val="0"/>
              </a:spcBef>
              <a:buFontTx/>
              <a:buNone/>
            </a:pPr>
            <a:r>
              <a:rPr lang="en-US" dirty="0"/>
              <a:t>Item 3</a:t>
            </a:r>
          </a:p>
        </p:txBody>
      </p:sp>
      <p:sp>
        <p:nvSpPr>
          <p:cNvPr id="28" name="Content Placeholder 27">
            <a:extLst>
              <a:ext uri="{FF2B5EF4-FFF2-40B4-BE49-F238E27FC236}">
                <a16:creationId xmlns:a16="http://schemas.microsoft.com/office/drawing/2014/main" id="{39011219-B839-6B88-5C29-6395761A0248}"/>
              </a:ext>
            </a:extLst>
          </p:cNvPr>
          <p:cNvSpPr>
            <a:spLocks noGrp="1"/>
          </p:cNvSpPr>
          <p:nvPr>
            <p:ph sz="quarter" idx="13" hasCustomPrompt="1"/>
          </p:nvPr>
        </p:nvSpPr>
        <p:spPr>
          <a:xfrm>
            <a:off x="2728529" y="1987450"/>
            <a:ext cx="13684250" cy="1682750"/>
          </a:xfrm>
        </p:spPr>
        <p:txBody>
          <a:bodyPr>
            <a:normAutofit/>
          </a:bodyPr>
          <a:lstStyle>
            <a:lvl1pPr marL="0" indent="0">
              <a:buFontTx/>
              <a:buNone/>
              <a:defRPr sz="5400" b="1">
                <a:solidFill>
                  <a:schemeClr val="accent1"/>
                </a:solidFill>
              </a:defRPr>
            </a:lvl1pPr>
          </a:lstStyle>
          <a:p>
            <a:pPr lvl="0"/>
            <a:r>
              <a:rPr lang="en-US" dirty="0"/>
              <a:t>Topics slides for lesson</a:t>
            </a:r>
          </a:p>
        </p:txBody>
      </p:sp>
      <p:sp>
        <p:nvSpPr>
          <p:cNvPr id="29" name="Text Placeholder 25">
            <a:extLst>
              <a:ext uri="{FF2B5EF4-FFF2-40B4-BE49-F238E27FC236}">
                <a16:creationId xmlns:a16="http://schemas.microsoft.com/office/drawing/2014/main" id="{DA04CD8E-339C-558B-19C0-591DFC140425}"/>
              </a:ext>
            </a:extLst>
          </p:cNvPr>
          <p:cNvSpPr>
            <a:spLocks noGrp="1"/>
          </p:cNvSpPr>
          <p:nvPr>
            <p:ph type="body" sz="quarter" idx="14" hasCustomPrompt="1"/>
          </p:nvPr>
        </p:nvSpPr>
        <p:spPr>
          <a:xfrm>
            <a:off x="12950810" y="6362700"/>
            <a:ext cx="3924516" cy="838200"/>
          </a:xfrm>
        </p:spPr>
        <p:txBody>
          <a:bodyPr>
            <a:normAutofit/>
          </a:bodyPr>
          <a:lstStyle>
            <a:lvl1pPr>
              <a:defRPr lang="en-US" sz="3600" kern="1200" dirty="0">
                <a:solidFill>
                  <a:srgbClr val="293241"/>
                </a:solidFill>
                <a:latin typeface="Montserrat Bold"/>
                <a:ea typeface="+mn-ea"/>
                <a:cs typeface="+mn-cs"/>
              </a:defRPr>
            </a:lvl1pPr>
          </a:lstStyle>
          <a:p>
            <a:pPr marL="0" lvl="0" indent="0" algn="l" defTabSz="914400" rtl="0" eaLnBrk="1" latinLnBrk="0" hangingPunct="1">
              <a:lnSpc>
                <a:spcPts val="5040"/>
              </a:lnSpc>
              <a:spcBef>
                <a:spcPct val="0"/>
              </a:spcBef>
              <a:buFontTx/>
              <a:buNone/>
            </a:pPr>
            <a:r>
              <a:rPr lang="en-US" dirty="0"/>
              <a:t>Item 4</a:t>
            </a:r>
          </a:p>
        </p:txBody>
      </p:sp>
    </p:spTree>
    <p:extLst>
      <p:ext uri="{BB962C8B-B14F-4D97-AF65-F5344CB8AC3E}">
        <p14:creationId xmlns:p14="http://schemas.microsoft.com/office/powerpoint/2010/main" val="383277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ing new topic no talking head">
    <p:spTree>
      <p:nvGrpSpPr>
        <p:cNvPr id="1" name=""/>
        <p:cNvGrpSpPr/>
        <p:nvPr/>
      </p:nvGrpSpPr>
      <p:grpSpPr>
        <a:xfrm>
          <a:off x="0" y="0"/>
          <a:ext cx="0" cy="0"/>
          <a:chOff x="0" y="0"/>
          <a:chExt cx="0" cy="0"/>
        </a:xfrm>
      </p:grpSpPr>
      <p:sp>
        <p:nvSpPr>
          <p:cNvPr id="6" name="AutoShape 5">
            <a:extLst>
              <a:ext uri="{FF2B5EF4-FFF2-40B4-BE49-F238E27FC236}">
                <a16:creationId xmlns:a16="http://schemas.microsoft.com/office/drawing/2014/main" id="{547D2344-6D6B-2326-C2F8-FE3F51ABDAD0}"/>
              </a:ext>
            </a:extLst>
          </p:cNvPr>
          <p:cNvSpPr/>
          <p:nvPr userDrawn="1"/>
        </p:nvSpPr>
        <p:spPr>
          <a:xfrm rot="-5400000">
            <a:off x="10743708" y="6610135"/>
            <a:ext cx="7353730" cy="0"/>
          </a:xfrm>
          <a:prstGeom prst="line">
            <a:avLst/>
          </a:prstGeom>
          <a:ln w="114300" cap="flat">
            <a:solidFill>
              <a:srgbClr val="0A428D"/>
            </a:solidFill>
            <a:prstDash val="solid"/>
            <a:headEnd type="none" w="sm" len="sm"/>
            <a:tailEnd type="none" w="sm" len="sm"/>
          </a:ln>
        </p:spPr>
        <p:txBody>
          <a:bodyPr/>
          <a:lstStyle/>
          <a:p>
            <a:endParaRPr lang="en-US"/>
          </a:p>
        </p:txBody>
      </p:sp>
      <p:sp>
        <p:nvSpPr>
          <p:cNvPr id="7" name="AutoShape 6">
            <a:extLst>
              <a:ext uri="{FF2B5EF4-FFF2-40B4-BE49-F238E27FC236}">
                <a16:creationId xmlns:a16="http://schemas.microsoft.com/office/drawing/2014/main" id="{F990BB76-5739-2555-0183-09FAFAFF5DA2}"/>
              </a:ext>
            </a:extLst>
          </p:cNvPr>
          <p:cNvSpPr/>
          <p:nvPr userDrawn="1"/>
        </p:nvSpPr>
        <p:spPr>
          <a:xfrm rot="-5400000">
            <a:off x="13762779" y="657795"/>
            <a:ext cx="1315589" cy="0"/>
          </a:xfrm>
          <a:prstGeom prst="line">
            <a:avLst/>
          </a:prstGeom>
          <a:ln w="114300" cap="flat">
            <a:solidFill>
              <a:srgbClr val="0A428D"/>
            </a:solidFill>
            <a:prstDash val="solid"/>
            <a:headEnd type="none" w="sm" len="sm"/>
            <a:tailEnd type="none" w="sm" len="sm"/>
          </a:ln>
        </p:spPr>
        <p:txBody>
          <a:bodyPr/>
          <a:lstStyle/>
          <a:p>
            <a:endParaRPr lang="en-US"/>
          </a:p>
        </p:txBody>
      </p:sp>
      <p:pic>
        <p:nvPicPr>
          <p:cNvPr id="8" name="Picture 13">
            <a:extLst>
              <a:ext uri="{FF2B5EF4-FFF2-40B4-BE49-F238E27FC236}">
                <a16:creationId xmlns:a16="http://schemas.microsoft.com/office/drawing/2014/main" id="{70CF5278-6311-3286-25B0-375691EEE2F1}"/>
              </a:ext>
            </a:extLst>
          </p:cNvPr>
          <p:cNvPicPr>
            <a:picLocks noChangeAspect="1"/>
          </p:cNvPicPr>
          <p:nvPr userDrawn="1"/>
        </p:nvPicPr>
        <p:blipFill>
          <a:blip r:embed="rId2"/>
          <a:srcRect/>
          <a:stretch>
            <a:fillRect/>
          </a:stretch>
        </p:blipFill>
        <p:spPr>
          <a:xfrm>
            <a:off x="15301823" y="9085845"/>
            <a:ext cx="2479239" cy="842941"/>
          </a:xfrm>
          <a:prstGeom prst="rect">
            <a:avLst/>
          </a:prstGeom>
        </p:spPr>
      </p:pic>
      <p:sp>
        <p:nvSpPr>
          <p:cNvPr id="13" name="Rectangle 12">
            <a:extLst>
              <a:ext uri="{FF2B5EF4-FFF2-40B4-BE49-F238E27FC236}">
                <a16:creationId xmlns:a16="http://schemas.microsoft.com/office/drawing/2014/main" id="{24D87FA7-F432-3480-4732-674EA2945321}"/>
              </a:ext>
            </a:extLst>
          </p:cNvPr>
          <p:cNvSpPr/>
          <p:nvPr userDrawn="1"/>
        </p:nvSpPr>
        <p:spPr>
          <a:xfrm>
            <a:off x="4217800" y="2876120"/>
            <a:ext cx="4517332" cy="5543980"/>
          </a:xfrm>
          <a:prstGeom prst="rect">
            <a:avLst/>
          </a:prstGeom>
          <a:no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4" name="Picture 6">
            <a:extLst>
              <a:ext uri="{FF2B5EF4-FFF2-40B4-BE49-F238E27FC236}">
                <a16:creationId xmlns:a16="http://schemas.microsoft.com/office/drawing/2014/main" id="{DF0E6A4C-4C91-C58B-578A-FC2B0A5131B6}"/>
              </a:ext>
            </a:extLst>
          </p:cNvPr>
          <p:cNvPicPr>
            <a:picLocks noChangeAspect="1"/>
          </p:cNvPicPr>
          <p:nvPr userDrawn="1"/>
        </p:nvPicPr>
        <p:blipFill rotWithShape="1">
          <a:blip r:embed="rId3"/>
          <a:srcRect l="63684" r="18135" b="28446"/>
          <a:stretch/>
        </p:blipFill>
        <p:spPr>
          <a:xfrm>
            <a:off x="28575" y="0"/>
            <a:ext cx="3589236" cy="10287000"/>
          </a:xfrm>
          <a:prstGeom prst="rect">
            <a:avLst/>
          </a:prstGeom>
        </p:spPr>
      </p:pic>
      <p:sp>
        <p:nvSpPr>
          <p:cNvPr id="15" name="Rectangle 14">
            <a:extLst>
              <a:ext uri="{FF2B5EF4-FFF2-40B4-BE49-F238E27FC236}">
                <a16:creationId xmlns:a16="http://schemas.microsoft.com/office/drawing/2014/main" id="{7D9CD811-847B-9BB8-22A4-506786BF1784}"/>
              </a:ext>
            </a:extLst>
          </p:cNvPr>
          <p:cNvSpPr/>
          <p:nvPr userDrawn="1"/>
        </p:nvSpPr>
        <p:spPr>
          <a:xfrm>
            <a:off x="9269069" y="2876120"/>
            <a:ext cx="4517332" cy="5543980"/>
          </a:xfrm>
          <a:prstGeom prst="rect">
            <a:avLst/>
          </a:prstGeom>
          <a:no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FEED5E39-07C2-C76D-25DB-3A90878AA7D6}"/>
              </a:ext>
            </a:extLst>
          </p:cNvPr>
          <p:cNvSpPr>
            <a:spLocks noGrp="1"/>
          </p:cNvSpPr>
          <p:nvPr>
            <p:ph type="pic" sz="quarter" idx="10"/>
          </p:nvPr>
        </p:nvSpPr>
        <p:spPr>
          <a:xfrm>
            <a:off x="5181600" y="3162300"/>
            <a:ext cx="2819400" cy="1890713"/>
          </a:xfrm>
        </p:spPr>
        <p:txBody>
          <a:bodyPr/>
          <a:lstStyle>
            <a:lvl1pPr marL="0" indent="0">
              <a:buFontTx/>
              <a:buNone/>
              <a:defRPr/>
            </a:lvl1pPr>
          </a:lstStyle>
          <a:p>
            <a:endParaRPr lang="en-US" dirty="0"/>
          </a:p>
        </p:txBody>
      </p:sp>
      <p:sp>
        <p:nvSpPr>
          <p:cNvPr id="19" name="Content Placeholder 18">
            <a:extLst>
              <a:ext uri="{FF2B5EF4-FFF2-40B4-BE49-F238E27FC236}">
                <a16:creationId xmlns:a16="http://schemas.microsoft.com/office/drawing/2014/main" id="{23BFA786-771A-1509-1499-0EA218EBC1CE}"/>
              </a:ext>
            </a:extLst>
          </p:cNvPr>
          <p:cNvSpPr>
            <a:spLocks noGrp="1"/>
          </p:cNvSpPr>
          <p:nvPr>
            <p:ph sz="quarter" idx="11" hasCustomPrompt="1"/>
          </p:nvPr>
        </p:nvSpPr>
        <p:spPr>
          <a:xfrm>
            <a:off x="6019800" y="1562100"/>
            <a:ext cx="8229600" cy="1600200"/>
          </a:xfrm>
        </p:spPr>
        <p:txBody>
          <a:bodyPr>
            <a:normAutofit/>
          </a:bodyPr>
          <a:lstStyle>
            <a:lvl1pPr marL="0" indent="0" algn="r">
              <a:lnSpc>
                <a:spcPct val="100000"/>
              </a:lnSpc>
              <a:spcBef>
                <a:spcPts val="0"/>
              </a:spcBef>
              <a:spcAft>
                <a:spcPts val="1200"/>
              </a:spcAft>
              <a:buFontTx/>
              <a:buNone/>
              <a:defRPr sz="6000">
                <a:solidFill>
                  <a:schemeClr val="accent1"/>
                </a:solidFill>
              </a:defRPr>
            </a:lvl1pPr>
          </a:lstStyle>
          <a:p>
            <a:pPr lvl="0"/>
            <a:r>
              <a:rPr lang="en-US" dirty="0"/>
              <a:t>Title</a:t>
            </a:r>
          </a:p>
        </p:txBody>
      </p:sp>
      <p:sp>
        <p:nvSpPr>
          <p:cNvPr id="20" name="Picture Placeholder 16">
            <a:extLst>
              <a:ext uri="{FF2B5EF4-FFF2-40B4-BE49-F238E27FC236}">
                <a16:creationId xmlns:a16="http://schemas.microsoft.com/office/drawing/2014/main" id="{0CF74EE8-A54D-7C50-8BB3-D278BEBFEF8F}"/>
              </a:ext>
            </a:extLst>
          </p:cNvPr>
          <p:cNvSpPr>
            <a:spLocks noGrp="1"/>
          </p:cNvSpPr>
          <p:nvPr>
            <p:ph type="pic" sz="quarter" idx="12"/>
          </p:nvPr>
        </p:nvSpPr>
        <p:spPr>
          <a:xfrm>
            <a:off x="10287000" y="3162300"/>
            <a:ext cx="2819400" cy="1890713"/>
          </a:xfrm>
        </p:spPr>
        <p:txBody>
          <a:bodyPr/>
          <a:lstStyle>
            <a:lvl1pPr marL="0" indent="0">
              <a:buFontTx/>
              <a:buNone/>
              <a:defRPr/>
            </a:lvl1pPr>
          </a:lstStyle>
          <a:p>
            <a:endParaRPr lang="en-US" dirty="0"/>
          </a:p>
        </p:txBody>
      </p:sp>
      <p:sp>
        <p:nvSpPr>
          <p:cNvPr id="22" name="Text Placeholder 21">
            <a:extLst>
              <a:ext uri="{FF2B5EF4-FFF2-40B4-BE49-F238E27FC236}">
                <a16:creationId xmlns:a16="http://schemas.microsoft.com/office/drawing/2014/main" id="{2D7BFDD4-19CF-FDD1-2B12-619AFDCC477D}"/>
              </a:ext>
            </a:extLst>
          </p:cNvPr>
          <p:cNvSpPr>
            <a:spLocks noGrp="1"/>
          </p:cNvSpPr>
          <p:nvPr>
            <p:ph type="body" sz="quarter" idx="13" hasCustomPrompt="1"/>
          </p:nvPr>
        </p:nvSpPr>
        <p:spPr>
          <a:xfrm>
            <a:off x="9870038" y="5524500"/>
            <a:ext cx="3916363" cy="2514600"/>
          </a:xfrm>
        </p:spPr>
        <p:txBody>
          <a:bodyPr>
            <a:normAutofit/>
          </a:bodyPr>
          <a:lstStyle>
            <a:lvl1pPr marL="0" indent="0" algn="ctr">
              <a:buFontTx/>
              <a:buNone/>
              <a:defRPr sz="2800"/>
            </a:lvl1pPr>
          </a:lstStyle>
          <a:p>
            <a:pPr lvl="0"/>
            <a:r>
              <a:rPr lang="en-US" dirty="0"/>
              <a:t>Insert content here</a:t>
            </a:r>
          </a:p>
        </p:txBody>
      </p:sp>
      <p:sp>
        <p:nvSpPr>
          <p:cNvPr id="23" name="Text Placeholder 21">
            <a:extLst>
              <a:ext uri="{FF2B5EF4-FFF2-40B4-BE49-F238E27FC236}">
                <a16:creationId xmlns:a16="http://schemas.microsoft.com/office/drawing/2014/main" id="{C117CEBD-924C-4CAE-5BB2-D71BB0E2DA96}"/>
              </a:ext>
            </a:extLst>
          </p:cNvPr>
          <p:cNvSpPr>
            <a:spLocks noGrp="1"/>
          </p:cNvSpPr>
          <p:nvPr>
            <p:ph type="body" sz="quarter" idx="14" hasCustomPrompt="1"/>
          </p:nvPr>
        </p:nvSpPr>
        <p:spPr>
          <a:xfrm>
            <a:off x="4870450" y="5524500"/>
            <a:ext cx="3916363" cy="2514600"/>
          </a:xfrm>
        </p:spPr>
        <p:txBody>
          <a:bodyPr>
            <a:normAutofit/>
          </a:bodyPr>
          <a:lstStyle>
            <a:lvl1pPr marL="0" indent="0" algn="ctr">
              <a:buFontTx/>
              <a:buNone/>
              <a:defRPr sz="2800"/>
            </a:lvl1pPr>
          </a:lstStyle>
          <a:p>
            <a:pPr lvl="0"/>
            <a:r>
              <a:rPr lang="en-US" dirty="0"/>
              <a:t>Insert content here</a:t>
            </a:r>
          </a:p>
        </p:txBody>
      </p:sp>
    </p:spTree>
    <p:extLst>
      <p:ext uri="{BB962C8B-B14F-4D97-AF65-F5344CB8AC3E}">
        <p14:creationId xmlns:p14="http://schemas.microsoft.com/office/powerpoint/2010/main" val="331749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ing new topic talking head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F8A1-813A-FF14-8ABE-E567B62E48CF}"/>
              </a:ext>
            </a:extLst>
          </p:cNvPr>
          <p:cNvSpPr>
            <a:spLocks noGrp="1"/>
          </p:cNvSpPr>
          <p:nvPr>
            <p:ph type="title"/>
          </p:nvPr>
        </p:nvSpPr>
        <p:spPr>
          <a:xfrm>
            <a:off x="3810000" y="1123950"/>
            <a:ext cx="12915900" cy="1989137"/>
          </a:xfrm>
        </p:spPr>
        <p:txBody>
          <a:bodyPr>
            <a:normAutofit/>
          </a:bodyPr>
          <a:lstStyle>
            <a:lvl1pPr>
              <a:defRPr sz="6000"/>
            </a:lvl1pPr>
          </a:lstStyle>
          <a:p>
            <a:r>
              <a:rPr lang="en-US" dirty="0"/>
              <a:t>Click to edit Master title style</a:t>
            </a:r>
          </a:p>
        </p:txBody>
      </p:sp>
      <p:sp>
        <p:nvSpPr>
          <p:cNvPr id="3" name="AutoShape 2">
            <a:extLst>
              <a:ext uri="{FF2B5EF4-FFF2-40B4-BE49-F238E27FC236}">
                <a16:creationId xmlns:a16="http://schemas.microsoft.com/office/drawing/2014/main" id="{D1D2C451-A51C-B0F6-C114-031873DBA5EB}"/>
              </a:ext>
            </a:extLst>
          </p:cNvPr>
          <p:cNvSpPr/>
          <p:nvPr userDrawn="1"/>
        </p:nvSpPr>
        <p:spPr>
          <a:xfrm rot="-5400000">
            <a:off x="10715134" y="6552985"/>
            <a:ext cx="7353730" cy="0"/>
          </a:xfrm>
          <a:prstGeom prst="line">
            <a:avLst/>
          </a:prstGeom>
          <a:ln w="114300" cap="flat">
            <a:solidFill>
              <a:srgbClr val="0A428D"/>
            </a:solidFill>
            <a:prstDash val="solid"/>
            <a:headEnd type="none" w="sm" len="sm"/>
            <a:tailEnd type="none" w="sm" len="sm"/>
          </a:ln>
        </p:spPr>
      </p:sp>
      <p:sp>
        <p:nvSpPr>
          <p:cNvPr id="4" name="AutoShape 3">
            <a:extLst>
              <a:ext uri="{FF2B5EF4-FFF2-40B4-BE49-F238E27FC236}">
                <a16:creationId xmlns:a16="http://schemas.microsoft.com/office/drawing/2014/main" id="{709C1CC6-E499-62D5-6E99-2571CE20E567}"/>
              </a:ext>
            </a:extLst>
          </p:cNvPr>
          <p:cNvSpPr/>
          <p:nvPr userDrawn="1"/>
        </p:nvSpPr>
        <p:spPr>
          <a:xfrm rot="-5400000">
            <a:off x="13734205" y="600645"/>
            <a:ext cx="1315589" cy="0"/>
          </a:xfrm>
          <a:prstGeom prst="line">
            <a:avLst/>
          </a:prstGeom>
          <a:ln w="114300" cap="flat">
            <a:solidFill>
              <a:srgbClr val="0A428D"/>
            </a:solidFill>
            <a:prstDash val="solid"/>
            <a:headEnd type="none" w="sm" len="sm"/>
            <a:tailEnd type="none" w="sm" len="sm"/>
          </a:ln>
        </p:spPr>
      </p:sp>
      <p:pic>
        <p:nvPicPr>
          <p:cNvPr id="6" name="Picture 10">
            <a:extLst>
              <a:ext uri="{FF2B5EF4-FFF2-40B4-BE49-F238E27FC236}">
                <a16:creationId xmlns:a16="http://schemas.microsoft.com/office/drawing/2014/main" id="{D76CC2A1-549C-CCA4-0186-13E853787378}"/>
              </a:ext>
            </a:extLst>
          </p:cNvPr>
          <p:cNvPicPr>
            <a:picLocks noChangeAspect="1"/>
          </p:cNvPicPr>
          <p:nvPr userDrawn="1"/>
        </p:nvPicPr>
        <p:blipFill>
          <a:blip r:embed="rId2"/>
          <a:srcRect/>
          <a:stretch>
            <a:fillRect/>
          </a:stretch>
        </p:blipFill>
        <p:spPr>
          <a:xfrm>
            <a:off x="15301823" y="9085845"/>
            <a:ext cx="2479239" cy="842941"/>
          </a:xfrm>
          <a:prstGeom prst="rect">
            <a:avLst/>
          </a:prstGeom>
        </p:spPr>
      </p:pic>
      <p:pic>
        <p:nvPicPr>
          <p:cNvPr id="7" name="Picture 11">
            <a:extLst>
              <a:ext uri="{FF2B5EF4-FFF2-40B4-BE49-F238E27FC236}">
                <a16:creationId xmlns:a16="http://schemas.microsoft.com/office/drawing/2014/main" id="{07A3CA68-88A5-EBB6-FA67-89819636B2C6}"/>
              </a:ext>
            </a:extLst>
          </p:cNvPr>
          <p:cNvPicPr>
            <a:picLocks noChangeAspect="1"/>
          </p:cNvPicPr>
          <p:nvPr userDrawn="1"/>
        </p:nvPicPr>
        <p:blipFill>
          <a:blip r:embed="rId3"/>
          <a:srcRect l="57399" r="26175" b="28446"/>
          <a:stretch>
            <a:fillRect/>
          </a:stretch>
        </p:blipFill>
        <p:spPr>
          <a:xfrm>
            <a:off x="0" y="0"/>
            <a:ext cx="3542173" cy="10287000"/>
          </a:xfrm>
          <a:prstGeom prst="rect">
            <a:avLst/>
          </a:prstGeom>
        </p:spPr>
      </p:pic>
      <p:sp>
        <p:nvSpPr>
          <p:cNvPr id="9" name="Text Placeholder 8">
            <a:extLst>
              <a:ext uri="{FF2B5EF4-FFF2-40B4-BE49-F238E27FC236}">
                <a16:creationId xmlns:a16="http://schemas.microsoft.com/office/drawing/2014/main" id="{C9DFE689-7B31-43D7-15F6-0BE7B9AB2B48}"/>
              </a:ext>
            </a:extLst>
          </p:cNvPr>
          <p:cNvSpPr>
            <a:spLocks noGrp="1"/>
          </p:cNvSpPr>
          <p:nvPr>
            <p:ph type="body" sz="quarter" idx="10" hasCustomPrompt="1"/>
          </p:nvPr>
        </p:nvSpPr>
        <p:spPr>
          <a:xfrm>
            <a:off x="5715000" y="7581900"/>
            <a:ext cx="7239000" cy="1295400"/>
          </a:xfrm>
        </p:spPr>
        <p:txBody>
          <a:bodyPr>
            <a:normAutofit/>
          </a:bodyPr>
          <a:lstStyle>
            <a:lvl1pPr marL="0" indent="0" algn="ctr">
              <a:buFontTx/>
              <a:buNone/>
              <a:defRPr sz="2800"/>
            </a:lvl1pPr>
          </a:lstStyle>
          <a:p>
            <a:pPr algn="ctr">
              <a:lnSpc>
                <a:spcPts val="3919"/>
              </a:lnSpc>
              <a:spcBef>
                <a:spcPct val="0"/>
              </a:spcBef>
            </a:pPr>
            <a:r>
              <a:rPr lang="en-US" sz="3600" dirty="0">
                <a:solidFill>
                  <a:srgbClr val="293241"/>
                </a:solidFill>
                <a:latin typeface="Montserrat Classic"/>
              </a:rPr>
              <a:t>this is a sample text. you can add the description you needed.</a:t>
            </a:r>
          </a:p>
        </p:txBody>
      </p:sp>
      <p:sp>
        <p:nvSpPr>
          <p:cNvPr id="11" name="Picture Placeholder 10">
            <a:extLst>
              <a:ext uri="{FF2B5EF4-FFF2-40B4-BE49-F238E27FC236}">
                <a16:creationId xmlns:a16="http://schemas.microsoft.com/office/drawing/2014/main" id="{884A9740-C089-3BB1-DF8E-0EAA7EA7389B}"/>
              </a:ext>
            </a:extLst>
          </p:cNvPr>
          <p:cNvSpPr>
            <a:spLocks noGrp="1"/>
          </p:cNvSpPr>
          <p:nvPr>
            <p:ph type="pic" sz="quarter" idx="11"/>
          </p:nvPr>
        </p:nvSpPr>
        <p:spPr>
          <a:xfrm>
            <a:off x="6096000" y="3467100"/>
            <a:ext cx="6705600" cy="3706813"/>
          </a:xfrm>
        </p:spPr>
        <p:txBody>
          <a:bodyPr/>
          <a:lstStyle>
            <a:lvl1pPr marL="0" indent="0">
              <a:buFontTx/>
              <a:buNone/>
              <a:defRPr/>
            </a:lvl1pPr>
          </a:lstStyle>
          <a:p>
            <a:endParaRPr lang="en-US"/>
          </a:p>
        </p:txBody>
      </p:sp>
    </p:spTree>
    <p:extLst>
      <p:ext uri="{BB962C8B-B14F-4D97-AF65-F5344CB8AC3E}">
        <p14:creationId xmlns:p14="http://schemas.microsoft.com/office/powerpoint/2010/main" val="43574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3.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4EDD57-9A08-A2F5-F14F-F10DB5AFFE85}"/>
              </a:ext>
            </a:extLst>
          </p:cNvPr>
          <p:cNvSpPr>
            <a:spLocks noGrp="1"/>
          </p:cNvSpPr>
          <p:nvPr>
            <p:ph type="title"/>
          </p:nvPr>
        </p:nvSpPr>
        <p:spPr>
          <a:xfrm>
            <a:off x="2819400" y="1123950"/>
            <a:ext cx="13906500" cy="19891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FE9C627-AC4B-70AA-6F5C-9ADED32E00DF}"/>
              </a:ext>
            </a:extLst>
          </p:cNvPr>
          <p:cNvSpPr>
            <a:spLocks noGrp="1"/>
          </p:cNvSpPr>
          <p:nvPr>
            <p:ph type="body" idx="1"/>
          </p:nvPr>
        </p:nvSpPr>
        <p:spPr>
          <a:xfrm>
            <a:off x="2514600" y="3390900"/>
            <a:ext cx="13754099" cy="652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3692393"/>
      </p:ext>
    </p:extLst>
  </p:cSld>
  <p:clrMap bg1="lt1" tx1="dk1" bg2="lt2" tx2="dk2" accent1="accent1" accent2="accent2" accent3="accent3" accent4="accent4" accent5="accent5" accent6="accent6" hlink="hlink" folHlink="folHlink"/>
  <p:sldLayoutIdLst>
    <p:sldLayoutId id="2147483668" r:id="rId1"/>
    <p:sldLayoutId id="2147483661" r:id="rId2"/>
    <p:sldLayoutId id="2147483679" r:id="rId3"/>
    <p:sldLayoutId id="2147483680" r:id="rId4"/>
    <p:sldLayoutId id="2147483688" r:id="rId5"/>
    <p:sldLayoutId id="2147483685" r:id="rId6"/>
    <p:sldLayoutId id="2147483669" r:id="rId7"/>
    <p:sldLayoutId id="2147483667" r:id="rId8"/>
    <p:sldLayoutId id="2147483681" r:id="rId9"/>
    <p:sldLayoutId id="2147483673" r:id="rId10"/>
    <p:sldLayoutId id="2147483682" r:id="rId11"/>
    <p:sldLayoutId id="2147483683" r:id="rId12"/>
    <p:sldLayoutId id="2147483684" r:id="rId13"/>
    <p:sldLayoutId id="2147483686" r:id="rId14"/>
    <p:sldLayoutId id="2147483678" r:id="rId15"/>
    <p:sldLayoutId id="2147483687" r:id="rId16"/>
    <p:sldLayoutId id="2147483662" r:id="rId17"/>
    <p:sldLayoutId id="2147483675" r:id="rId18"/>
    <p:sldLayoutId id="2147483674" r:id="rId19"/>
    <p:sldLayoutId id="2147483677" r:id="rId20"/>
  </p:sldLayoutIdLst>
  <p:txStyles>
    <p:titleStyle>
      <a:lvl1pPr algn="l" defTabSz="914400" rtl="0" eaLnBrk="1" latinLnBrk="0" hangingPunct="1">
        <a:lnSpc>
          <a:spcPct val="90000"/>
        </a:lnSpc>
        <a:spcBef>
          <a:spcPct val="0"/>
        </a:spcBef>
        <a:buNone/>
        <a:defRPr sz="5600" b="1" kern="1200">
          <a:solidFill>
            <a:schemeClr val="tx1"/>
          </a:solidFill>
          <a:latin typeface="Montserrat Classic" panose="020B0604020202020204" charset="0"/>
          <a:ea typeface="+mj-ea"/>
          <a:cs typeface="+mj-cs"/>
        </a:defRPr>
      </a:lvl1pPr>
    </p:titleStyle>
    <p:bodyStyle>
      <a:lvl1pPr marL="228600" indent="0" algn="l" defTabSz="914400" rtl="0" eaLnBrk="1" latinLnBrk="0" hangingPunct="1">
        <a:lnSpc>
          <a:spcPts val="3640"/>
        </a:lnSpc>
        <a:spcBef>
          <a:spcPts val="1000"/>
        </a:spcBef>
        <a:buFontTx/>
        <a:buNone/>
        <a:defRPr sz="4000" kern="1200">
          <a:solidFill>
            <a:schemeClr val="tx1"/>
          </a:solidFill>
          <a:latin typeface="Montserrat Bold" panose="00000800000000000000" charset="0"/>
          <a:ea typeface="+mn-ea"/>
          <a:cs typeface="+mn-cs"/>
        </a:defRPr>
      </a:lvl1pPr>
      <a:lvl2pPr marL="685800" indent="0" algn="l" defTabSz="914400" rtl="0" eaLnBrk="1" latinLnBrk="0" hangingPunct="1">
        <a:lnSpc>
          <a:spcPts val="3640"/>
        </a:lnSpc>
        <a:spcBef>
          <a:spcPts val="500"/>
        </a:spcBef>
        <a:buFontTx/>
        <a:buNone/>
        <a:defRPr sz="3600" kern="1200">
          <a:solidFill>
            <a:schemeClr val="tx1"/>
          </a:solidFill>
          <a:latin typeface="Montserrat Bold" panose="00000800000000000000" charset="0"/>
          <a:ea typeface="+mn-ea"/>
          <a:cs typeface="+mn-cs"/>
        </a:defRPr>
      </a:lvl2pPr>
      <a:lvl3pPr marL="1143000" indent="0" algn="l" defTabSz="914400" rtl="0" eaLnBrk="1" latinLnBrk="0" hangingPunct="1">
        <a:lnSpc>
          <a:spcPts val="3640"/>
        </a:lnSpc>
        <a:spcBef>
          <a:spcPts val="500"/>
        </a:spcBef>
        <a:buFontTx/>
        <a:buNone/>
        <a:defRPr sz="3200" kern="1200">
          <a:solidFill>
            <a:schemeClr val="tx1"/>
          </a:solidFill>
          <a:latin typeface="Montserrat Bold" panose="00000800000000000000" charset="0"/>
          <a:ea typeface="+mn-ea"/>
          <a:cs typeface="+mn-cs"/>
        </a:defRPr>
      </a:lvl3pPr>
      <a:lvl4pPr marL="1600200" indent="0" algn="l" defTabSz="914400" rtl="0" eaLnBrk="1" latinLnBrk="0" hangingPunct="1">
        <a:lnSpc>
          <a:spcPts val="3640"/>
        </a:lnSpc>
        <a:spcBef>
          <a:spcPts val="500"/>
        </a:spcBef>
        <a:buFontTx/>
        <a:buNone/>
        <a:defRPr sz="2800" kern="1200">
          <a:solidFill>
            <a:schemeClr val="tx1"/>
          </a:solidFill>
          <a:latin typeface="Montserrat Bold" panose="00000800000000000000" charset="0"/>
          <a:ea typeface="+mn-ea"/>
          <a:cs typeface="+mn-cs"/>
        </a:defRPr>
      </a:lvl4pPr>
      <a:lvl5pPr marL="2057400" indent="0" algn="l" defTabSz="914400" rtl="0" eaLnBrk="1" latinLnBrk="0" hangingPunct="1">
        <a:lnSpc>
          <a:spcPts val="3640"/>
        </a:lnSpc>
        <a:spcBef>
          <a:spcPts val="500"/>
        </a:spcBef>
        <a:buFontTx/>
        <a:buNone/>
        <a:defRPr sz="2800" kern="1200">
          <a:solidFill>
            <a:schemeClr val="tx1"/>
          </a:solidFill>
          <a:latin typeface="Montserrat Bold" panose="0000080000000000000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57148D-D60C-3359-4AC2-15A43E221742}"/>
              </a:ext>
            </a:extLst>
          </p:cNvPr>
          <p:cNvSpPr>
            <a:spLocks noGrp="1"/>
          </p:cNvSpPr>
          <p:nvPr>
            <p:ph type="title"/>
          </p:nvPr>
        </p:nvSpPr>
        <p:spPr>
          <a:xfrm>
            <a:off x="685800" y="846606"/>
            <a:ext cx="15773400" cy="173593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A8731C-FCAE-A05A-5A11-57005B86ABD4}"/>
              </a:ext>
            </a:extLst>
          </p:cNvPr>
          <p:cNvSpPr>
            <a:spLocks noGrp="1"/>
          </p:cNvSpPr>
          <p:nvPr>
            <p:ph type="body" idx="1"/>
          </p:nvPr>
        </p:nvSpPr>
        <p:spPr>
          <a:xfrm>
            <a:off x="685800" y="2784942"/>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4952E70-B2DF-717F-6373-70A688FAD82F}"/>
              </a:ext>
            </a:extLst>
          </p:cNvPr>
          <p:cNvSpPr>
            <a:spLocks noGrp="1"/>
          </p:cNvSpPr>
          <p:nvPr>
            <p:ph type="ftr" sz="quarter" idx="3"/>
          </p:nvPr>
        </p:nvSpPr>
        <p:spPr>
          <a:xfrm>
            <a:off x="685800" y="9715501"/>
            <a:ext cx="5923953" cy="547688"/>
          </a:xfrm>
          <a:prstGeom prst="rect">
            <a:avLst/>
          </a:prstGeom>
        </p:spPr>
        <p:txBody>
          <a:bodyPr vert="horz" lIns="91440" tIns="45720" rIns="91440" bIns="45720" rtlCol="0" anchor="ctr"/>
          <a:lstStyle>
            <a:lvl1pPr algn="l">
              <a:defRPr sz="135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Developing the Project Charter</a:t>
            </a:r>
          </a:p>
        </p:txBody>
      </p:sp>
      <p:pic>
        <p:nvPicPr>
          <p:cNvPr id="4" name="Picture 12">
            <a:extLst>
              <a:ext uri="{FF2B5EF4-FFF2-40B4-BE49-F238E27FC236}">
                <a16:creationId xmlns:a16="http://schemas.microsoft.com/office/drawing/2014/main" id="{787EF036-886D-99BE-04D3-DC3FD633EC1C}"/>
              </a:ext>
            </a:extLst>
          </p:cNvPr>
          <p:cNvPicPr>
            <a:picLocks noChangeAspect="1"/>
          </p:cNvPicPr>
          <p:nvPr userDrawn="1"/>
        </p:nvPicPr>
        <p:blipFill>
          <a:blip r:embed="rId21"/>
          <a:srcRect/>
          <a:stretch>
            <a:fillRect/>
          </a:stretch>
        </p:blipFill>
        <p:spPr>
          <a:xfrm>
            <a:off x="16587018" y="122706"/>
            <a:ext cx="1544101" cy="524994"/>
          </a:xfrm>
          <a:prstGeom prst="rect">
            <a:avLst/>
          </a:prstGeom>
        </p:spPr>
      </p:pic>
    </p:spTree>
    <p:extLst>
      <p:ext uri="{BB962C8B-B14F-4D97-AF65-F5344CB8AC3E}">
        <p14:creationId xmlns:p14="http://schemas.microsoft.com/office/powerpoint/2010/main" val="27114413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hf hdr="0"/>
  <p:txStyles>
    <p:titleStyle>
      <a:lvl1pPr algn="l" defTabSz="1371600" rtl="0" eaLnBrk="1" latinLnBrk="0" hangingPunct="1">
        <a:lnSpc>
          <a:spcPct val="90000"/>
        </a:lnSpc>
        <a:spcBef>
          <a:spcPct val="0"/>
        </a:spcBef>
        <a:buNone/>
        <a:defRPr sz="4800" kern="1200">
          <a:solidFill>
            <a:schemeClr val="tx2"/>
          </a:solidFill>
          <a:latin typeface="Calibri" panose="020F0502020204030204" pitchFamily="34" charset="0"/>
          <a:ea typeface="Calibri" panose="020F0502020204030204" pitchFamily="34" charset="0"/>
          <a:cs typeface="Calibri" panose="020F0502020204030204" pitchFamily="34" charset="0"/>
        </a:defRPr>
      </a:lvl1pPr>
    </p:titleStyle>
    <p:bodyStyle>
      <a:lvl1pPr marL="342900" indent="-342900" algn="l" defTabSz="1371600" rtl="0" eaLnBrk="1" latinLnBrk="0" hangingPunct="1">
        <a:lnSpc>
          <a:spcPct val="120000"/>
        </a:lnSpc>
        <a:spcBef>
          <a:spcPts val="1500"/>
        </a:spcBef>
        <a:buFont typeface="Arial" panose="020B0604020202020204" pitchFamily="34" charset="0"/>
        <a:buChar char="•"/>
        <a:defRPr sz="2700" kern="120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1028700" indent="-342900" algn="l" defTabSz="1371600" rtl="0" eaLnBrk="1" latinLnBrk="0" hangingPunct="1">
        <a:lnSpc>
          <a:spcPct val="120000"/>
        </a:lnSpc>
        <a:spcBef>
          <a:spcPts val="750"/>
        </a:spcBef>
        <a:buFont typeface="Arial" panose="020B0604020202020204" pitchFamily="34" charset="0"/>
        <a:buChar char="•"/>
        <a:defRPr sz="2400" kern="1200">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marL="1714500" indent="-342900" algn="l" defTabSz="1371600" rtl="0" eaLnBrk="1" latinLnBrk="0" hangingPunct="1">
        <a:lnSpc>
          <a:spcPct val="120000"/>
        </a:lnSpc>
        <a:spcBef>
          <a:spcPts val="750"/>
        </a:spcBef>
        <a:buFont typeface="Arial" panose="020B0604020202020204" pitchFamily="34" charset="0"/>
        <a:buChar char="•"/>
        <a:defRPr sz="2100" kern="1200">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marL="2400300" indent="-342900" algn="l" defTabSz="1371600" rtl="0" eaLnBrk="1" latinLnBrk="0" hangingPunct="1">
        <a:lnSpc>
          <a:spcPct val="120000"/>
        </a:lnSpc>
        <a:spcBef>
          <a:spcPts val="750"/>
        </a:spcBef>
        <a:buFont typeface="Arial" panose="020B0604020202020204" pitchFamily="34" charset="0"/>
        <a:buChar char="•"/>
        <a:defRPr sz="2100" kern="1200">
          <a:solidFill>
            <a:schemeClr val="tx2"/>
          </a:solidFill>
          <a:latin typeface="Calibri" panose="020F0502020204030204" pitchFamily="34" charset="0"/>
          <a:ea typeface="Calibri" panose="020F0502020204030204" pitchFamily="34" charset="0"/>
          <a:cs typeface="Calibri" panose="020F0502020204030204" pitchFamily="34" charset="0"/>
        </a:defRPr>
      </a:lvl4pPr>
      <a:lvl5pPr marL="3086100" indent="-342900" algn="l" defTabSz="1371600" rtl="0" eaLnBrk="1" latinLnBrk="0" hangingPunct="1">
        <a:lnSpc>
          <a:spcPct val="120000"/>
        </a:lnSpc>
        <a:spcBef>
          <a:spcPts val="750"/>
        </a:spcBef>
        <a:buFont typeface="Arial" panose="020B0604020202020204" pitchFamily="34" charset="0"/>
        <a:buChar char="•"/>
        <a:defRPr sz="2100" kern="1200">
          <a:solidFill>
            <a:schemeClr val="tx2"/>
          </a:solidFill>
          <a:latin typeface="Calibri" panose="020F0502020204030204" pitchFamily="34" charset="0"/>
          <a:ea typeface="Calibri" panose="020F0502020204030204" pitchFamily="34" charset="0"/>
          <a:cs typeface="Calibri" panose="020F050202020403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08">
          <p15:clr>
            <a:srgbClr val="F26B43"/>
          </p15:clr>
        </p15:guide>
        <p15:guide id="3" pos="4872">
          <p15:clr>
            <a:srgbClr val="F26B43"/>
          </p15:clr>
        </p15:guide>
        <p15:guide id="4" pos="5160">
          <p15:clr>
            <a:srgbClr val="F26B43"/>
          </p15:clr>
        </p15:guide>
        <p15:guide id="5" pos="2520">
          <p15:clr>
            <a:srgbClr val="F26B43"/>
          </p15:clr>
        </p15:guide>
        <p15:guide id="6" pos="45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diagramLayout" Target="../diagrams/layout9.xml"/><Relationship Id="rId7" Type="http://schemas.openxmlformats.org/officeDocument/2006/relationships/image" Target="../media/image42.png"/><Relationship Id="rId2" Type="http://schemas.openxmlformats.org/officeDocument/2006/relationships/diagramData" Target="../diagrams/data9.xml"/><Relationship Id="rId1" Type="http://schemas.openxmlformats.org/officeDocument/2006/relationships/slideLayout" Target="../slideLayouts/slideLayout3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diagramLayout" Target="../diagrams/layout10.xml"/><Relationship Id="rId7" Type="http://schemas.openxmlformats.org/officeDocument/2006/relationships/image" Target="../media/image44.png"/><Relationship Id="rId2" Type="http://schemas.openxmlformats.org/officeDocument/2006/relationships/diagramData" Target="../diagrams/data10.xml"/><Relationship Id="rId1" Type="http://schemas.openxmlformats.org/officeDocument/2006/relationships/slideLayout" Target="../slideLayouts/slideLayout3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6.png"/><Relationship Id="rId2" Type="http://schemas.openxmlformats.org/officeDocument/2006/relationships/diagramData" Target="../diagrams/data11.xml"/><Relationship Id="rId1" Type="http://schemas.openxmlformats.org/officeDocument/2006/relationships/slideLayout" Target="../slideLayouts/slideLayout3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3" Type="http://schemas.openxmlformats.org/officeDocument/2006/relationships/image" Target="../media/image48.svg"/><Relationship Id="rId7" Type="http://schemas.openxmlformats.org/officeDocument/2006/relationships/image" Target="../media/image52.sv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20.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diagramLayout" Target="../diagrams/layout1.xml"/><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11" Type="http://schemas.openxmlformats.org/officeDocument/2006/relationships/image" Target="../media/image36.png"/><Relationship Id="rId5" Type="http://schemas.openxmlformats.org/officeDocument/2006/relationships/diagramColors" Target="../diagrams/colors1.xml"/><Relationship Id="rId10" Type="http://schemas.openxmlformats.org/officeDocument/2006/relationships/image" Target="../media/image35.svg"/><Relationship Id="rId4" Type="http://schemas.openxmlformats.org/officeDocument/2006/relationships/diagramQuickStyle" Target="../diagrams/quickStyle1.xml"/><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diagramLayout" Target="../diagrams/layout4.xml"/><Relationship Id="rId7" Type="http://schemas.openxmlformats.org/officeDocument/2006/relationships/image" Target="../media/image38.png"/><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3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80CFA8-4EB6-F8B3-DAE0-46DD3C90DE0C}"/>
              </a:ext>
            </a:extLst>
          </p:cNvPr>
          <p:cNvSpPr>
            <a:spLocks noGrp="1"/>
          </p:cNvSpPr>
          <p:nvPr>
            <p:ph type="body" sz="quarter" idx="13"/>
          </p:nvPr>
        </p:nvSpPr>
        <p:spPr>
          <a:xfrm>
            <a:off x="3048000" y="3228975"/>
            <a:ext cx="13868400" cy="2143125"/>
          </a:xfrm>
        </p:spPr>
        <p:txBody>
          <a:bodyPr>
            <a:normAutofi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Ready-to-Drop Project Charter Template with Instructions for Completion</a:t>
            </a:r>
          </a:p>
        </p:txBody>
      </p:sp>
      <p:sp>
        <p:nvSpPr>
          <p:cNvPr id="3" name="Text Placeholder 2">
            <a:extLst>
              <a:ext uri="{FF2B5EF4-FFF2-40B4-BE49-F238E27FC236}">
                <a16:creationId xmlns:a16="http://schemas.microsoft.com/office/drawing/2014/main" id="{E92E03C9-BEB9-AEF2-438A-72B9F2965106}"/>
              </a:ext>
            </a:extLst>
          </p:cNvPr>
          <p:cNvSpPr>
            <a:spLocks noGrp="1"/>
          </p:cNvSpPr>
          <p:nvPr>
            <p:ph type="body" sz="quarter" idx="14"/>
          </p:nvPr>
        </p:nvSpPr>
        <p:spPr>
          <a:xfrm>
            <a:off x="3048000" y="5524500"/>
            <a:ext cx="13639800" cy="1163209"/>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A streamlined framework for operational excellence initiatives</a:t>
            </a:r>
          </a:p>
        </p:txBody>
      </p:sp>
    </p:spTree>
    <p:extLst>
      <p:ext uri="{BB962C8B-B14F-4D97-AF65-F5344CB8AC3E}">
        <p14:creationId xmlns:p14="http://schemas.microsoft.com/office/powerpoint/2010/main" val="373615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92E42-EB12-08E9-A18C-C795B47AA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ABBDD2-7F96-E829-BEBA-8C54E941814B}"/>
              </a:ext>
            </a:extLst>
          </p:cNvPr>
          <p:cNvSpPr>
            <a:spLocks noGrp="1"/>
          </p:cNvSpPr>
          <p:nvPr>
            <p:ph type="title"/>
          </p:nvPr>
        </p:nvSpPr>
        <p:spPr/>
        <p:txBody>
          <a:bodyPr anchor="t"/>
          <a:lstStyle/>
          <a:p>
            <a:r>
              <a:rPr lang="en-US" dirty="0"/>
              <a:t>Project Plan</a:t>
            </a:r>
          </a:p>
        </p:txBody>
      </p:sp>
      <p:graphicFrame>
        <p:nvGraphicFramePr>
          <p:cNvPr id="5" name="Content Placeholder 2">
            <a:extLst>
              <a:ext uri="{FF2B5EF4-FFF2-40B4-BE49-F238E27FC236}">
                <a16:creationId xmlns:a16="http://schemas.microsoft.com/office/drawing/2014/main" id="{676783CC-1363-0069-EE02-DCB4F707DCD2}"/>
              </a:ext>
            </a:extLst>
          </p:cNvPr>
          <p:cNvGraphicFramePr>
            <a:graphicFrameLocks noGrp="1"/>
          </p:cNvGraphicFramePr>
          <p:nvPr>
            <p:extLst>
              <p:ext uri="{D42A27DB-BD31-4B8C-83A1-F6EECF244321}">
                <p14:modId xmlns:p14="http://schemas.microsoft.com/office/powerpoint/2010/main" val="3705320435"/>
              </p:ext>
            </p:extLst>
          </p:nvPr>
        </p:nvGraphicFramePr>
        <p:xfrm>
          <a:off x="6096000" y="2552700"/>
          <a:ext cx="11132125"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Monthly calendar with solid fill">
            <a:extLst>
              <a:ext uri="{FF2B5EF4-FFF2-40B4-BE49-F238E27FC236}">
                <a16:creationId xmlns:a16="http://schemas.microsoft.com/office/drawing/2014/main" id="{2FABAB03-1A60-22CA-6226-A3C5844450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8200" y="2552700"/>
            <a:ext cx="3124200" cy="3124200"/>
          </a:xfrm>
          <a:prstGeom prst="rect">
            <a:avLst/>
          </a:prstGeom>
        </p:spPr>
      </p:pic>
    </p:spTree>
    <p:extLst>
      <p:ext uri="{BB962C8B-B14F-4D97-AF65-F5344CB8AC3E}">
        <p14:creationId xmlns:p14="http://schemas.microsoft.com/office/powerpoint/2010/main" val="378410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B4176-61B4-51CD-6B02-E722C4971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5DC6D-E463-0601-F6AA-FA6EF596B0E9}"/>
              </a:ext>
            </a:extLst>
          </p:cNvPr>
          <p:cNvSpPr>
            <a:spLocks noGrp="1"/>
          </p:cNvSpPr>
          <p:nvPr>
            <p:ph type="title"/>
          </p:nvPr>
        </p:nvSpPr>
        <p:spPr/>
        <p:txBody>
          <a:bodyPr anchor="t"/>
          <a:lstStyle/>
          <a:p>
            <a:r>
              <a:rPr lang="en-US" dirty="0"/>
              <a:t>Risks</a:t>
            </a:r>
          </a:p>
        </p:txBody>
      </p:sp>
      <p:graphicFrame>
        <p:nvGraphicFramePr>
          <p:cNvPr id="5" name="Content Placeholder 2">
            <a:extLst>
              <a:ext uri="{FF2B5EF4-FFF2-40B4-BE49-F238E27FC236}">
                <a16:creationId xmlns:a16="http://schemas.microsoft.com/office/drawing/2014/main" id="{597AE644-25B8-C12C-9671-F06E0436BC9D}"/>
              </a:ext>
            </a:extLst>
          </p:cNvPr>
          <p:cNvGraphicFramePr>
            <a:graphicFrameLocks noGrp="1"/>
          </p:cNvGraphicFramePr>
          <p:nvPr>
            <p:extLst>
              <p:ext uri="{D42A27DB-BD31-4B8C-83A1-F6EECF244321}">
                <p14:modId xmlns:p14="http://schemas.microsoft.com/office/powerpoint/2010/main" val="1290052894"/>
              </p:ext>
            </p:extLst>
          </p:nvPr>
        </p:nvGraphicFramePr>
        <p:xfrm>
          <a:off x="5410200" y="2552700"/>
          <a:ext cx="117348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Bridge scene with solid fill">
            <a:extLst>
              <a:ext uri="{FF2B5EF4-FFF2-40B4-BE49-F238E27FC236}">
                <a16:creationId xmlns:a16="http://schemas.microsoft.com/office/drawing/2014/main" id="{5F0E7936-6253-E70D-ED6D-FB8E8A9853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600" y="2554919"/>
            <a:ext cx="3200400" cy="3200400"/>
          </a:xfrm>
          <a:prstGeom prst="rect">
            <a:avLst/>
          </a:prstGeom>
        </p:spPr>
      </p:pic>
    </p:spTree>
    <p:extLst>
      <p:ext uri="{BB962C8B-B14F-4D97-AF65-F5344CB8AC3E}">
        <p14:creationId xmlns:p14="http://schemas.microsoft.com/office/powerpoint/2010/main" val="256233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4B4AF-B27F-872B-0A3F-93809C917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D40C1-467D-57FF-111D-5B3EBF963BBD}"/>
              </a:ext>
            </a:extLst>
          </p:cNvPr>
          <p:cNvSpPr>
            <a:spLocks noGrp="1"/>
          </p:cNvSpPr>
          <p:nvPr>
            <p:ph type="title"/>
          </p:nvPr>
        </p:nvSpPr>
        <p:spPr/>
        <p:txBody>
          <a:bodyPr anchor="t"/>
          <a:lstStyle/>
          <a:p>
            <a:r>
              <a:rPr lang="en-US" dirty="0"/>
              <a:t>Post Mortem Reviews</a:t>
            </a:r>
          </a:p>
        </p:txBody>
      </p:sp>
      <p:graphicFrame>
        <p:nvGraphicFramePr>
          <p:cNvPr id="5" name="Content Placeholder 2">
            <a:extLst>
              <a:ext uri="{FF2B5EF4-FFF2-40B4-BE49-F238E27FC236}">
                <a16:creationId xmlns:a16="http://schemas.microsoft.com/office/drawing/2014/main" id="{8A2A593B-050B-DE43-92A8-13087B8B7A85}"/>
              </a:ext>
            </a:extLst>
          </p:cNvPr>
          <p:cNvGraphicFramePr>
            <a:graphicFrameLocks noGrp="1"/>
          </p:cNvGraphicFramePr>
          <p:nvPr>
            <p:extLst>
              <p:ext uri="{D42A27DB-BD31-4B8C-83A1-F6EECF244321}">
                <p14:modId xmlns:p14="http://schemas.microsoft.com/office/powerpoint/2010/main" val="4133100188"/>
              </p:ext>
            </p:extLst>
          </p:nvPr>
        </p:nvGraphicFramePr>
        <p:xfrm>
          <a:off x="5410200" y="2552700"/>
          <a:ext cx="117348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E58283B-BC0C-042A-8563-B8DC6B83899C}"/>
              </a:ext>
            </a:extLst>
          </p:cNvPr>
          <p:cNvSpPr txBox="1"/>
          <p:nvPr/>
        </p:nvSpPr>
        <p:spPr>
          <a:xfrm>
            <a:off x="994228" y="2989660"/>
            <a:ext cx="291137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Calibri" panose="020F0502020204030204" pitchFamily="34" charset="0"/>
                <a:ea typeface="Calibri" panose="020F0502020204030204" pitchFamily="34" charset="0"/>
                <a:cs typeface="Calibri" panose="020F0502020204030204" pitchFamily="34" charset="0"/>
              </a:rPr>
              <a:t>Post Mortem Project Review</a:t>
            </a:r>
          </a:p>
        </p:txBody>
      </p:sp>
      <p:sp>
        <p:nvSpPr>
          <p:cNvPr id="8" name="Rectangle 7">
            <a:extLst>
              <a:ext uri="{FF2B5EF4-FFF2-40B4-BE49-F238E27FC236}">
                <a16:creationId xmlns:a16="http://schemas.microsoft.com/office/drawing/2014/main" id="{D15E2E37-FC94-A848-2214-FB9EB60AA8A9}"/>
              </a:ext>
            </a:extLst>
          </p:cNvPr>
          <p:cNvSpPr/>
          <p:nvPr/>
        </p:nvSpPr>
        <p:spPr>
          <a:xfrm>
            <a:off x="304800" y="3428286"/>
            <a:ext cx="2096203" cy="164592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Worked Well</a:t>
            </a:r>
          </a:p>
          <a:p>
            <a:pPr marL="190510" indent="-190510">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90510" indent="-190510">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90510" indent="-190510">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90510" indent="-190510">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
        <p:nvSpPr>
          <p:cNvPr id="9" name="Rectangle 8">
            <a:extLst>
              <a:ext uri="{FF2B5EF4-FFF2-40B4-BE49-F238E27FC236}">
                <a16:creationId xmlns:a16="http://schemas.microsoft.com/office/drawing/2014/main" id="{25C13668-B474-E7A2-D8A0-080D038E06D6}"/>
              </a:ext>
            </a:extLst>
          </p:cNvPr>
          <p:cNvSpPr/>
          <p:nvPr/>
        </p:nvSpPr>
        <p:spPr>
          <a:xfrm>
            <a:off x="2472872" y="3437579"/>
            <a:ext cx="2096203" cy="163662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Concerns</a:t>
            </a:r>
          </a:p>
          <a:p>
            <a:pPr marL="190510" indent="-190510">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90510" indent="-190510">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90510" indent="-190510">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90510" indent="-190510">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
        <p:nvSpPr>
          <p:cNvPr id="10" name="Rectangle 9">
            <a:extLst>
              <a:ext uri="{FF2B5EF4-FFF2-40B4-BE49-F238E27FC236}">
                <a16:creationId xmlns:a16="http://schemas.microsoft.com/office/drawing/2014/main" id="{8DCB0055-24EE-4A71-6584-24D2F783DC18}"/>
              </a:ext>
            </a:extLst>
          </p:cNvPr>
          <p:cNvSpPr/>
          <p:nvPr/>
        </p:nvSpPr>
        <p:spPr>
          <a:xfrm>
            <a:off x="304800" y="5143500"/>
            <a:ext cx="2096203" cy="164592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Needs Improvement</a:t>
            </a:r>
          </a:p>
          <a:p>
            <a:pPr marL="190510" indent="-190510">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90510" indent="-190510">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90510" indent="-190510">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190510" indent="-190510">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pic>
        <p:nvPicPr>
          <p:cNvPr id="18" name="Picture 17" descr="nue&#10;&#10;AI-generated content may be incorrect.">
            <a:extLst>
              <a:ext uri="{FF2B5EF4-FFF2-40B4-BE49-F238E27FC236}">
                <a16:creationId xmlns:a16="http://schemas.microsoft.com/office/drawing/2014/main" id="{B1BCE322-C8FF-4EEC-5238-3D84E5ECCE39}"/>
              </a:ext>
            </a:extLst>
          </p:cNvPr>
          <p:cNvPicPr>
            <a:picLocks noChangeAspect="1"/>
          </p:cNvPicPr>
          <p:nvPr/>
        </p:nvPicPr>
        <p:blipFill>
          <a:blip r:embed="rId7"/>
          <a:stretch>
            <a:fillRect/>
          </a:stretch>
        </p:blipFill>
        <p:spPr>
          <a:xfrm>
            <a:off x="2476499" y="5143499"/>
            <a:ext cx="2095501" cy="1645919"/>
          </a:xfrm>
          <a:prstGeom prst="rect">
            <a:avLst/>
          </a:prstGeom>
          <a:ln w="19050">
            <a:solidFill>
              <a:schemeClr val="bg2">
                <a:lumMod val="10000"/>
              </a:schemeClr>
            </a:solidFill>
          </a:ln>
        </p:spPr>
      </p:pic>
    </p:spTree>
    <p:extLst>
      <p:ext uri="{BB962C8B-B14F-4D97-AF65-F5344CB8AC3E}">
        <p14:creationId xmlns:p14="http://schemas.microsoft.com/office/powerpoint/2010/main" val="166447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967385" y="6552985"/>
            <a:ext cx="7353730" cy="0"/>
          </a:xfrm>
          <a:prstGeom prst="line">
            <a:avLst/>
          </a:prstGeom>
          <a:ln w="114300" cap="flat">
            <a:solidFill>
              <a:srgbClr val="3D5A80"/>
            </a:solidFill>
            <a:prstDash val="solid"/>
            <a:headEnd type="none" w="sm" len="sm"/>
            <a:tailEnd type="none" w="sm" len="sm"/>
          </a:ln>
        </p:spPr>
        <p:txBody>
          <a:bodyPr/>
          <a:lstStyle/>
          <a:p>
            <a:endParaRPr lang="en-US"/>
          </a:p>
        </p:txBody>
      </p:sp>
      <p:sp>
        <p:nvSpPr>
          <p:cNvPr id="3" name="AutoShape 3"/>
          <p:cNvSpPr/>
          <p:nvPr/>
        </p:nvSpPr>
        <p:spPr>
          <a:xfrm rot="-5400000">
            <a:off x="2051685" y="600645"/>
            <a:ext cx="1315589" cy="0"/>
          </a:xfrm>
          <a:prstGeom prst="line">
            <a:avLst/>
          </a:prstGeom>
          <a:ln w="114300" cap="flat">
            <a:solidFill>
              <a:srgbClr val="3D5A80"/>
            </a:solidFill>
            <a:prstDash val="solid"/>
            <a:headEnd type="none" w="sm" len="sm"/>
            <a:tailEnd type="none" w="sm" len="sm"/>
          </a:ln>
        </p:spPr>
        <p:txBody>
          <a:bodyPr/>
          <a:lstStyle/>
          <a:p>
            <a:endParaRPr lang="en-US"/>
          </a:p>
        </p:txBody>
      </p:sp>
      <p:grpSp>
        <p:nvGrpSpPr>
          <p:cNvPr id="5" name="Group 5"/>
          <p:cNvGrpSpPr/>
          <p:nvPr/>
        </p:nvGrpSpPr>
        <p:grpSpPr>
          <a:xfrm>
            <a:off x="3871467" y="3172950"/>
            <a:ext cx="9311217" cy="5483836"/>
            <a:chOff x="787542" y="-57150"/>
            <a:chExt cx="12414956" cy="731178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7542" y="1473762"/>
              <a:ext cx="4292937" cy="2146468"/>
            </a:xfrm>
            <a:prstGeom prst="rect">
              <a:avLst/>
            </a:prstGeom>
          </p:spPr>
        </p:pic>
        <p:grpSp>
          <p:nvGrpSpPr>
            <p:cNvPr id="7" name="Group 7"/>
            <p:cNvGrpSpPr/>
            <p:nvPr/>
          </p:nvGrpSpPr>
          <p:grpSpPr>
            <a:xfrm>
              <a:off x="1436990" y="2227795"/>
              <a:ext cx="2994040" cy="3007460"/>
              <a:chOff x="14167" y="0"/>
              <a:chExt cx="6321665"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93241"/>
              </a:solidFill>
            </p:spPr>
            <p:txBody>
              <a:bodyPr/>
              <a:lstStyle/>
              <a:p>
                <a:endParaRPr lang="en-US"/>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128241" y="2931617"/>
              <a:ext cx="1611538" cy="1599818"/>
            </a:xfrm>
            <a:prstGeom prst="rect">
              <a:avLst/>
            </a:prstGeom>
          </p:spPr>
        </p:pic>
        <p:grpSp>
          <p:nvGrpSpPr>
            <p:cNvPr id="10" name="Group 10"/>
            <p:cNvGrpSpPr/>
            <p:nvPr/>
          </p:nvGrpSpPr>
          <p:grpSpPr>
            <a:xfrm>
              <a:off x="9559009" y="2227795"/>
              <a:ext cx="2994040" cy="3007460"/>
              <a:chOff x="14167" y="0"/>
              <a:chExt cx="6321665"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93241"/>
              </a:solidFill>
            </p:spPr>
            <p:txBody>
              <a:bodyPr/>
              <a:lstStyle/>
              <a:p>
                <a:endParaRPr lang="en-US"/>
              </a:p>
            </p:txBody>
          </p:sp>
        </p:gr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65608" y="2780579"/>
              <a:ext cx="1777406" cy="1901893"/>
            </a:xfrm>
            <a:prstGeom prst="rect">
              <a:avLst/>
            </a:prstGeom>
          </p:spPr>
        </p:pic>
        <p:grpSp>
          <p:nvGrpSpPr>
            <p:cNvPr id="13" name="Group 13"/>
            <p:cNvGrpSpPr/>
            <p:nvPr/>
          </p:nvGrpSpPr>
          <p:grpSpPr>
            <a:xfrm>
              <a:off x="5499634" y="2227795"/>
              <a:ext cx="2994040" cy="3007460"/>
              <a:chOff x="14167" y="0"/>
              <a:chExt cx="6321665"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93241"/>
              </a:solidFill>
            </p:spPr>
            <p:txBody>
              <a:bodyPr/>
              <a:lstStyle/>
              <a:p>
                <a:endParaRPr lang="en-US"/>
              </a:p>
            </p:txBody>
          </p:sp>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223876" y="2774255"/>
              <a:ext cx="1545557" cy="1914542"/>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flipV="1">
              <a:off x="4855090" y="3842820"/>
              <a:ext cx="4279859" cy="2139929"/>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909561" y="1473762"/>
              <a:ext cx="4292937" cy="2146468"/>
            </a:xfrm>
            <a:prstGeom prst="rect">
              <a:avLst/>
            </a:prstGeom>
          </p:spPr>
        </p:pic>
        <p:sp>
          <p:nvSpPr>
            <p:cNvPr id="18" name="TextBox 18"/>
            <p:cNvSpPr txBox="1"/>
            <p:nvPr/>
          </p:nvSpPr>
          <p:spPr>
            <a:xfrm>
              <a:off x="2576250" y="-57150"/>
              <a:ext cx="9659480" cy="709112"/>
            </a:xfrm>
            <a:prstGeom prst="rect">
              <a:avLst/>
            </a:prstGeom>
          </p:spPr>
          <p:txBody>
            <a:bodyPr lIns="0" tIns="0" rIns="0" bIns="0" rtlCol="0" anchor="t">
              <a:spAutoFit/>
            </a:bodyPr>
            <a:lstStyle/>
            <a:p>
              <a:pPr algn="ctr">
                <a:lnSpc>
                  <a:spcPts val="4548"/>
                </a:lnSpc>
              </a:pPr>
              <a:r>
                <a:rPr lang="en-US" sz="3249" dirty="0">
                  <a:solidFill>
                    <a:srgbClr val="000000"/>
                  </a:solidFill>
                  <a:latin typeface="Montserrat"/>
                </a:rPr>
                <a:t>WE TAKE THE RIGHT APPROACH</a:t>
              </a:r>
            </a:p>
          </p:txBody>
        </p:sp>
        <p:sp>
          <p:nvSpPr>
            <p:cNvPr id="19" name="TextBox 19"/>
            <p:cNvSpPr txBox="1"/>
            <p:nvPr/>
          </p:nvSpPr>
          <p:spPr>
            <a:xfrm>
              <a:off x="1064121" y="6329449"/>
              <a:ext cx="3739779" cy="489877"/>
            </a:xfrm>
            <a:prstGeom prst="rect">
              <a:avLst/>
            </a:prstGeom>
          </p:spPr>
          <p:txBody>
            <a:bodyPr wrap="square" lIns="0" tIns="0" rIns="0" bIns="0" rtlCol="0" anchor="t">
              <a:spAutoFit/>
            </a:bodyPr>
            <a:lstStyle/>
            <a:p>
              <a:pPr algn="ctr">
                <a:lnSpc>
                  <a:spcPts val="3061"/>
                </a:lnSpc>
                <a:spcBef>
                  <a:spcPct val="0"/>
                </a:spcBef>
              </a:pPr>
              <a:r>
                <a:rPr lang="en-US" sz="2186" dirty="0">
                  <a:solidFill>
                    <a:srgbClr val="000000"/>
                  </a:solidFill>
                  <a:latin typeface="Montserrat"/>
                </a:rPr>
                <a:t>Align </a:t>
              </a:r>
            </a:p>
          </p:txBody>
        </p:sp>
        <p:sp>
          <p:nvSpPr>
            <p:cNvPr id="20" name="AutoShape 20"/>
            <p:cNvSpPr/>
            <p:nvPr/>
          </p:nvSpPr>
          <p:spPr>
            <a:xfrm rot="-5400000">
              <a:off x="3707836" y="6637876"/>
              <a:ext cx="1233508" cy="0"/>
            </a:xfrm>
            <a:prstGeom prst="line">
              <a:avLst/>
            </a:prstGeom>
            <a:ln w="27824" cap="flat">
              <a:solidFill>
                <a:srgbClr val="293241"/>
              </a:solidFill>
              <a:prstDash val="solid"/>
              <a:headEnd type="none" w="sm" len="sm"/>
              <a:tailEnd type="none" w="sm" len="sm"/>
            </a:ln>
          </p:spPr>
          <p:txBody>
            <a:bodyPr/>
            <a:lstStyle/>
            <a:p>
              <a:endParaRPr lang="en-US"/>
            </a:p>
          </p:txBody>
        </p:sp>
        <p:sp>
          <p:nvSpPr>
            <p:cNvPr id="21" name="AutoShape 21"/>
            <p:cNvSpPr/>
            <p:nvPr/>
          </p:nvSpPr>
          <p:spPr>
            <a:xfrm rot="-5400000">
              <a:off x="9052595" y="6637876"/>
              <a:ext cx="1233508" cy="0"/>
            </a:xfrm>
            <a:prstGeom prst="line">
              <a:avLst/>
            </a:prstGeom>
            <a:ln w="27824" cap="flat">
              <a:solidFill>
                <a:srgbClr val="293241"/>
              </a:solidFill>
              <a:prstDash val="solid"/>
              <a:headEnd type="none" w="sm" len="sm"/>
              <a:tailEnd type="none" w="sm" len="sm"/>
            </a:ln>
          </p:spPr>
          <p:txBody>
            <a:bodyPr/>
            <a:lstStyle/>
            <a:p>
              <a:endParaRPr lang="en-US"/>
            </a:p>
          </p:txBody>
        </p:sp>
      </p:grpSp>
      <p:sp>
        <p:nvSpPr>
          <p:cNvPr id="4" name="Slide Number Placeholder 2">
            <a:extLst>
              <a:ext uri="{FF2B5EF4-FFF2-40B4-BE49-F238E27FC236}">
                <a16:creationId xmlns:a16="http://schemas.microsoft.com/office/drawing/2014/main" id="{98ADC701-BD70-3B30-625A-072C8C659017}"/>
              </a:ext>
            </a:extLst>
          </p:cNvPr>
          <p:cNvSpPr txBox="1">
            <a:spLocks/>
          </p:cNvSpPr>
          <p:nvPr/>
        </p:nvSpPr>
        <p:spPr>
          <a:xfrm>
            <a:off x="381000" y="9410700"/>
            <a:ext cx="1327149" cy="685800"/>
          </a:xfrm>
          <a:prstGeom prst="rect">
            <a:avLst/>
          </a:prstGeom>
        </p:spPr>
        <p:txBody>
          <a:bodyPr vert="horz" lIns="91440" tIns="45720" rIns="91440" bIns="45720" rtlCol="0">
            <a:normAutofit/>
          </a:bodyPr>
          <a:lstStyle>
            <a:lvl1pPr marL="0" indent="0" algn="l" defTabSz="914400" rtl="0" eaLnBrk="1" latinLnBrk="0" hangingPunct="1">
              <a:lnSpc>
                <a:spcPts val="3640"/>
              </a:lnSpc>
              <a:spcBef>
                <a:spcPts val="1000"/>
              </a:spcBef>
              <a:buFontTx/>
              <a:buNone/>
              <a:defRPr sz="4000" kern="1200">
                <a:solidFill>
                  <a:schemeClr val="tx1"/>
                </a:solidFill>
                <a:latin typeface="Montserrat Bold" panose="00000800000000000000" charset="0"/>
                <a:ea typeface="+mn-ea"/>
                <a:cs typeface="+mn-cs"/>
              </a:defRPr>
            </a:lvl1pPr>
            <a:lvl2pPr marL="685800" indent="0" algn="l" defTabSz="914400" rtl="0" eaLnBrk="1" latinLnBrk="0" hangingPunct="1">
              <a:lnSpc>
                <a:spcPts val="3640"/>
              </a:lnSpc>
              <a:spcBef>
                <a:spcPts val="500"/>
              </a:spcBef>
              <a:buFontTx/>
              <a:buNone/>
              <a:defRPr sz="3600" kern="1200">
                <a:solidFill>
                  <a:schemeClr val="tx1"/>
                </a:solidFill>
                <a:latin typeface="Montserrat Bold" panose="00000800000000000000" charset="0"/>
                <a:ea typeface="+mn-ea"/>
                <a:cs typeface="+mn-cs"/>
              </a:defRPr>
            </a:lvl2pPr>
            <a:lvl3pPr marL="1143000" indent="0" algn="l" defTabSz="914400" rtl="0" eaLnBrk="1" latinLnBrk="0" hangingPunct="1">
              <a:lnSpc>
                <a:spcPts val="3640"/>
              </a:lnSpc>
              <a:spcBef>
                <a:spcPts val="500"/>
              </a:spcBef>
              <a:buFontTx/>
              <a:buNone/>
              <a:defRPr sz="3200" kern="1200">
                <a:solidFill>
                  <a:schemeClr val="tx1"/>
                </a:solidFill>
                <a:latin typeface="Montserrat Bold" panose="00000800000000000000" charset="0"/>
                <a:ea typeface="+mn-ea"/>
                <a:cs typeface="+mn-cs"/>
              </a:defRPr>
            </a:lvl3pPr>
            <a:lvl4pPr marL="1600200" indent="0" algn="l" defTabSz="914400" rtl="0" eaLnBrk="1" latinLnBrk="0" hangingPunct="1">
              <a:lnSpc>
                <a:spcPts val="3640"/>
              </a:lnSpc>
              <a:spcBef>
                <a:spcPts val="500"/>
              </a:spcBef>
              <a:buFontTx/>
              <a:buNone/>
              <a:defRPr sz="2800" kern="1200">
                <a:solidFill>
                  <a:schemeClr val="tx1"/>
                </a:solidFill>
                <a:latin typeface="Montserrat Bold" panose="00000800000000000000" charset="0"/>
                <a:ea typeface="+mn-ea"/>
                <a:cs typeface="+mn-cs"/>
              </a:defRPr>
            </a:lvl4pPr>
            <a:lvl5pPr marL="2057400" indent="0" algn="l" defTabSz="914400" rtl="0" eaLnBrk="1" latinLnBrk="0" hangingPunct="1">
              <a:lnSpc>
                <a:spcPts val="3640"/>
              </a:lnSpc>
              <a:spcBef>
                <a:spcPts val="500"/>
              </a:spcBef>
              <a:buFontTx/>
              <a:buNone/>
              <a:defRPr sz="2800" kern="1200">
                <a:solidFill>
                  <a:schemeClr val="tx1"/>
                </a:solidFill>
                <a:latin typeface="Montserrat Bold" panose="0000080000000000000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200" b="1" dirty="0"/>
              <a:t>End</a:t>
            </a:r>
          </a:p>
        </p:txBody>
      </p:sp>
      <p:sp>
        <p:nvSpPr>
          <p:cNvPr id="22" name="TextBox 19">
            <a:extLst>
              <a:ext uri="{FF2B5EF4-FFF2-40B4-BE49-F238E27FC236}">
                <a16:creationId xmlns:a16="http://schemas.microsoft.com/office/drawing/2014/main" id="{B653938B-BE49-9E1D-DC7D-565F9C6A274A}"/>
              </a:ext>
            </a:extLst>
          </p:cNvPr>
          <p:cNvSpPr txBox="1"/>
          <p:nvPr/>
        </p:nvSpPr>
        <p:spPr>
          <a:xfrm>
            <a:off x="7154695" y="8010516"/>
            <a:ext cx="2804834" cy="367408"/>
          </a:xfrm>
          <a:prstGeom prst="rect">
            <a:avLst/>
          </a:prstGeom>
        </p:spPr>
        <p:txBody>
          <a:bodyPr wrap="square" lIns="0" tIns="0" rIns="0" bIns="0" rtlCol="0" anchor="t">
            <a:spAutoFit/>
          </a:bodyPr>
          <a:lstStyle/>
          <a:p>
            <a:pPr algn="ctr">
              <a:lnSpc>
                <a:spcPts val="3061"/>
              </a:lnSpc>
              <a:spcBef>
                <a:spcPct val="0"/>
              </a:spcBef>
            </a:pPr>
            <a:r>
              <a:rPr lang="en-US" sz="2186" dirty="0">
                <a:solidFill>
                  <a:srgbClr val="000000"/>
                </a:solidFill>
                <a:latin typeface="Montserrat"/>
              </a:rPr>
              <a:t>Mobilize </a:t>
            </a:r>
          </a:p>
        </p:txBody>
      </p:sp>
      <p:sp>
        <p:nvSpPr>
          <p:cNvPr id="23" name="TextBox 19">
            <a:extLst>
              <a:ext uri="{FF2B5EF4-FFF2-40B4-BE49-F238E27FC236}">
                <a16:creationId xmlns:a16="http://schemas.microsoft.com/office/drawing/2014/main" id="{98320CC7-B041-E24E-C5B3-B717D3675EC7}"/>
              </a:ext>
            </a:extLst>
          </p:cNvPr>
          <p:cNvSpPr txBox="1"/>
          <p:nvPr/>
        </p:nvSpPr>
        <p:spPr>
          <a:xfrm>
            <a:off x="10396900" y="7962900"/>
            <a:ext cx="2804834" cy="367408"/>
          </a:xfrm>
          <a:prstGeom prst="rect">
            <a:avLst/>
          </a:prstGeom>
        </p:spPr>
        <p:txBody>
          <a:bodyPr wrap="square" lIns="0" tIns="0" rIns="0" bIns="0" rtlCol="0" anchor="t">
            <a:spAutoFit/>
          </a:bodyPr>
          <a:lstStyle/>
          <a:p>
            <a:pPr algn="ctr">
              <a:lnSpc>
                <a:spcPts val="3061"/>
              </a:lnSpc>
              <a:spcBef>
                <a:spcPct val="0"/>
              </a:spcBef>
            </a:pPr>
            <a:r>
              <a:rPr lang="en-US" sz="2186" dirty="0">
                <a:solidFill>
                  <a:srgbClr val="000000"/>
                </a:solidFill>
                <a:latin typeface="Montserrat"/>
              </a:rPr>
              <a:t>Sustain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4" name="Rectangle 1"/>
          <p:cNvSpPr>
            <a:spLocks noChangeArrowheads="1"/>
          </p:cNvSpPr>
          <p:nvPr/>
        </p:nvSpPr>
        <p:spPr bwMode="auto">
          <a:xfrm>
            <a:off x="5286377" y="140923"/>
            <a:ext cx="184731" cy="403957"/>
          </a:xfrm>
          <a:prstGeom prst="rect">
            <a:avLst/>
          </a:prstGeom>
          <a:noFill/>
          <a:ln w="12700">
            <a:noFill/>
            <a:miter lim="800000"/>
            <a:headEnd type="none" w="sm" len="sm"/>
            <a:tailEnd type="none" w="sm" len="sm"/>
          </a:ln>
        </p:spPr>
        <p:txBody>
          <a:bodyPr wrap="none" anchor="ctr">
            <a:spAutoFit/>
          </a:bodyPr>
          <a:lstStyle/>
          <a:p>
            <a:pPr defTabSz="1371600"/>
            <a:endParaRPr lang="en-US" sz="2025">
              <a:solidFill>
                <a:srgbClr val="293241"/>
              </a:solidFill>
              <a:latin typeface="Aptos Light"/>
            </a:endParaRPr>
          </a:p>
        </p:txBody>
      </p:sp>
      <p:graphicFrame>
        <p:nvGraphicFramePr>
          <p:cNvPr id="5" name="Table 4">
            <a:extLst>
              <a:ext uri="{FF2B5EF4-FFF2-40B4-BE49-F238E27FC236}">
                <a16:creationId xmlns:a16="http://schemas.microsoft.com/office/drawing/2014/main" id="{08FCB581-3C14-447C-A16D-E9AD68849A4D}"/>
              </a:ext>
            </a:extLst>
          </p:cNvPr>
          <p:cNvGraphicFramePr>
            <a:graphicFrameLocks noGrp="1"/>
          </p:cNvGraphicFramePr>
          <p:nvPr>
            <p:extLst>
              <p:ext uri="{D42A27DB-BD31-4B8C-83A1-F6EECF244321}">
                <p14:modId xmlns:p14="http://schemas.microsoft.com/office/powerpoint/2010/main" val="515486087"/>
              </p:ext>
            </p:extLst>
          </p:nvPr>
        </p:nvGraphicFramePr>
        <p:xfrm>
          <a:off x="342899" y="703047"/>
          <a:ext cx="17602201" cy="9443030"/>
        </p:xfrm>
        <a:graphic>
          <a:graphicData uri="http://schemas.openxmlformats.org/drawingml/2006/table">
            <a:tbl>
              <a:tblPr/>
              <a:tblGrid>
                <a:gridCol w="1943100">
                  <a:extLst>
                    <a:ext uri="{9D8B030D-6E8A-4147-A177-3AD203B41FA5}">
                      <a16:colId xmlns:a16="http://schemas.microsoft.com/office/drawing/2014/main" val="20000"/>
                    </a:ext>
                  </a:extLst>
                </a:gridCol>
                <a:gridCol w="2609850">
                  <a:extLst>
                    <a:ext uri="{9D8B030D-6E8A-4147-A177-3AD203B41FA5}">
                      <a16:colId xmlns:a16="http://schemas.microsoft.com/office/drawing/2014/main" val="1980511625"/>
                    </a:ext>
                  </a:extLst>
                </a:gridCol>
                <a:gridCol w="2609850">
                  <a:extLst>
                    <a:ext uri="{9D8B030D-6E8A-4147-A177-3AD203B41FA5}">
                      <a16:colId xmlns:a16="http://schemas.microsoft.com/office/drawing/2014/main" val="2310597143"/>
                    </a:ext>
                  </a:extLst>
                </a:gridCol>
                <a:gridCol w="2126610">
                  <a:extLst>
                    <a:ext uri="{9D8B030D-6E8A-4147-A177-3AD203B41FA5}">
                      <a16:colId xmlns:a16="http://schemas.microsoft.com/office/drawing/2014/main" val="251781593"/>
                    </a:ext>
                  </a:extLst>
                </a:gridCol>
                <a:gridCol w="483240">
                  <a:extLst>
                    <a:ext uri="{9D8B030D-6E8A-4147-A177-3AD203B41FA5}">
                      <a16:colId xmlns:a16="http://schemas.microsoft.com/office/drawing/2014/main" val="20002"/>
                    </a:ext>
                  </a:extLst>
                </a:gridCol>
                <a:gridCol w="171452">
                  <a:extLst>
                    <a:ext uri="{9D8B030D-6E8A-4147-A177-3AD203B41FA5}">
                      <a16:colId xmlns:a16="http://schemas.microsoft.com/office/drawing/2014/main" val="1967052993"/>
                    </a:ext>
                  </a:extLst>
                </a:gridCol>
                <a:gridCol w="2438399">
                  <a:extLst>
                    <a:ext uri="{9D8B030D-6E8A-4147-A177-3AD203B41FA5}">
                      <a16:colId xmlns:a16="http://schemas.microsoft.com/office/drawing/2014/main" val="20003"/>
                    </a:ext>
                  </a:extLst>
                </a:gridCol>
                <a:gridCol w="2609850">
                  <a:extLst>
                    <a:ext uri="{9D8B030D-6E8A-4147-A177-3AD203B41FA5}">
                      <a16:colId xmlns:a16="http://schemas.microsoft.com/office/drawing/2014/main" val="2623097040"/>
                    </a:ext>
                  </a:extLst>
                </a:gridCol>
                <a:gridCol w="2609850">
                  <a:extLst>
                    <a:ext uri="{9D8B030D-6E8A-4147-A177-3AD203B41FA5}">
                      <a16:colId xmlns:a16="http://schemas.microsoft.com/office/drawing/2014/main" val="2675637731"/>
                    </a:ext>
                  </a:extLst>
                </a:gridCol>
              </a:tblGrid>
              <a:tr h="377075">
                <a:tc>
                  <a:txBody>
                    <a:bodyPr/>
                    <a:lstStyle/>
                    <a:p>
                      <a:pPr marL="0" marR="0">
                        <a:lnSpc>
                          <a:spcPct val="115000"/>
                        </a:lnSpc>
                        <a:spcBef>
                          <a:spcPts val="0"/>
                        </a:spcBef>
                        <a:spcAft>
                          <a:spcPts val="0"/>
                        </a:spcAft>
                      </a:pP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Project Title</a:t>
                      </a:r>
                      <a:endPar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8">
                  <a:txBody>
                    <a:bodyPr/>
                    <a:lstStyle/>
                    <a:p>
                      <a:pPr marL="0" marR="0">
                        <a:lnSpc>
                          <a:spcPct val="115000"/>
                        </a:lnSpc>
                        <a:spcBef>
                          <a:spcPts val="0"/>
                        </a:spcBef>
                        <a:spcAft>
                          <a:spcPts val="0"/>
                        </a:spcAft>
                      </a:pPr>
                      <a:r>
                        <a:rPr lang="en-US" sz="2100" dirty="0">
                          <a:latin typeface="Calibri" panose="020F0502020204030204" pitchFamily="34" charset="0"/>
                          <a:ea typeface="Calibri" panose="020F0502020204030204" pitchFamily="34" charset="0"/>
                          <a:cs typeface="Calibri" panose="020F0502020204030204" pitchFamily="34" charset="0"/>
                        </a:rPr>
                        <a:t>In as condensed a version as possible, give a title to your project that conveys the project’s focus.</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5924">
                <a:tc>
                  <a:txBody>
                    <a:bodyPr/>
                    <a:lstStyle/>
                    <a:p>
                      <a:pPr marL="0" marR="0">
                        <a:lnSpc>
                          <a:spcPct val="115000"/>
                        </a:lnSpc>
                        <a:spcBef>
                          <a:spcPts val="0"/>
                        </a:spcBef>
                        <a:spcAft>
                          <a:spcPts val="0"/>
                        </a:spcAft>
                      </a:pP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Overview</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8">
                  <a:txBody>
                    <a:bodyPr/>
                    <a:lstStyle/>
                    <a:p>
                      <a:pPr marL="0" marR="0">
                        <a:lnSpc>
                          <a:spcPct val="115000"/>
                        </a:lnSpc>
                        <a:spcBef>
                          <a:spcPts val="0"/>
                        </a:spcBef>
                        <a:spcAft>
                          <a:spcPts val="0"/>
                        </a:spcAft>
                      </a:pPr>
                      <a:r>
                        <a:rPr lang="en-US" sz="2100" dirty="0">
                          <a:latin typeface="Calibri" panose="020F0502020204030204" pitchFamily="34" charset="0"/>
                          <a:ea typeface="Calibri" panose="020F0502020204030204" pitchFamily="34" charset="0"/>
                          <a:cs typeface="Calibri" panose="020F0502020204030204" pitchFamily="34" charset="0"/>
                        </a:rPr>
                        <a:t>A short description that encapsulates the core problem and an intended outcome. This helps to align the stakeholders.</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6470322"/>
                  </a:ext>
                </a:extLst>
              </a:tr>
              <a:tr h="1085910">
                <a:tc>
                  <a:txBody>
                    <a:bodyPr/>
                    <a:lstStyle/>
                    <a:p>
                      <a:pPr marL="0" marR="0">
                        <a:lnSpc>
                          <a:spcPct val="115000"/>
                        </a:lnSpc>
                        <a:spcBef>
                          <a:spcPts val="0"/>
                        </a:spcBef>
                        <a:spcAft>
                          <a:spcPts val="0"/>
                        </a:spcAft>
                      </a:pP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Problem Statement</a:t>
                      </a:r>
                      <a:endPar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8">
                  <a:txBody>
                    <a:bodyPr/>
                    <a:lstStyle/>
                    <a:p>
                      <a:pPr marL="0" marR="0">
                        <a:lnSpc>
                          <a:spcPct val="115000"/>
                        </a:lnSpc>
                        <a:spcBef>
                          <a:spcPts val="0"/>
                        </a:spcBef>
                        <a:spcAft>
                          <a:spcPts val="0"/>
                        </a:spcAft>
                      </a:pPr>
                      <a:r>
                        <a:rPr lang="en-US" sz="2100" dirty="0">
                          <a:latin typeface="Calibri" panose="020F0502020204030204" pitchFamily="34" charset="0"/>
                          <a:ea typeface="Calibri" panose="020F0502020204030204" pitchFamily="34" charset="0"/>
                          <a:cs typeface="Calibri" panose="020F0502020204030204" pitchFamily="34" charset="0"/>
                        </a:rPr>
                        <a:t>Here, the project is described in terms of </a:t>
                      </a:r>
                      <a:r>
                        <a:rPr lang="en-US" sz="2100" u="sng" dirty="0">
                          <a:latin typeface="Calibri" panose="020F0502020204030204" pitchFamily="34" charset="0"/>
                          <a:ea typeface="Calibri" panose="020F0502020204030204" pitchFamily="34" charset="0"/>
                          <a:cs typeface="Calibri" panose="020F0502020204030204" pitchFamily="34" charset="0"/>
                        </a:rPr>
                        <a:t>WHAT </a:t>
                      </a:r>
                      <a:r>
                        <a:rPr lang="en-US" sz="2100" dirty="0">
                          <a:latin typeface="Calibri" panose="020F0502020204030204" pitchFamily="34" charset="0"/>
                          <a:ea typeface="Calibri" panose="020F0502020204030204" pitchFamily="34" charset="0"/>
                          <a:cs typeface="Calibri" panose="020F0502020204030204" pitchFamily="34" charset="0"/>
                        </a:rPr>
                        <a:t>is the problem, </a:t>
                      </a:r>
                      <a:r>
                        <a:rPr lang="en-US" sz="2100" u="sng" dirty="0">
                          <a:latin typeface="Calibri" panose="020F0502020204030204" pitchFamily="34" charset="0"/>
                          <a:ea typeface="Calibri" panose="020F0502020204030204" pitchFamily="34" charset="0"/>
                          <a:cs typeface="Calibri" panose="020F0502020204030204" pitchFamily="34" charset="0"/>
                        </a:rPr>
                        <a:t>WHEN</a:t>
                      </a:r>
                      <a:r>
                        <a:rPr lang="en-US" sz="2100" dirty="0">
                          <a:latin typeface="Calibri" panose="020F0502020204030204" pitchFamily="34" charset="0"/>
                          <a:ea typeface="Calibri" panose="020F0502020204030204" pitchFamily="34" charset="0"/>
                          <a:cs typeface="Calibri" panose="020F0502020204030204" pitchFamily="34" charset="0"/>
                        </a:rPr>
                        <a:t> or under what conditions does the problem occur, </a:t>
                      </a:r>
                      <a:r>
                        <a:rPr lang="en-US" sz="2100" u="sng" dirty="0">
                          <a:latin typeface="Calibri" panose="020F0502020204030204" pitchFamily="34" charset="0"/>
                          <a:ea typeface="Calibri" panose="020F0502020204030204" pitchFamily="34" charset="0"/>
                          <a:cs typeface="Calibri" panose="020F0502020204030204" pitchFamily="34" charset="0"/>
                        </a:rPr>
                        <a:t>WHERE</a:t>
                      </a:r>
                      <a:r>
                        <a:rPr lang="en-US" sz="2100" dirty="0">
                          <a:latin typeface="Calibri" panose="020F0502020204030204" pitchFamily="34" charset="0"/>
                          <a:ea typeface="Calibri" panose="020F0502020204030204" pitchFamily="34" charset="0"/>
                          <a:cs typeface="Calibri" panose="020F0502020204030204" pitchFamily="34" charset="0"/>
                        </a:rPr>
                        <a:t> does the problem occur? What is the </a:t>
                      </a:r>
                      <a:r>
                        <a:rPr lang="en-US" sz="2100" u="sng" dirty="0">
                          <a:latin typeface="Calibri" panose="020F0502020204030204" pitchFamily="34" charset="0"/>
                          <a:ea typeface="Calibri" panose="020F0502020204030204" pitchFamily="34" charset="0"/>
                          <a:cs typeface="Calibri" panose="020F0502020204030204" pitchFamily="34" charset="0"/>
                        </a:rPr>
                        <a:t>EXTENT</a:t>
                      </a:r>
                      <a:r>
                        <a:rPr lang="en-US" sz="2100" dirty="0">
                          <a:latin typeface="Calibri" panose="020F0502020204030204" pitchFamily="34" charset="0"/>
                          <a:ea typeface="Calibri" panose="020F0502020204030204" pitchFamily="34" charset="0"/>
                          <a:cs typeface="Calibri" panose="020F0502020204030204" pitchFamily="34" charset="0"/>
                        </a:rPr>
                        <a:t> of the problem and What is the </a:t>
                      </a:r>
                      <a:r>
                        <a:rPr lang="en-US" sz="2100" u="sng" dirty="0">
                          <a:latin typeface="Calibri" panose="020F0502020204030204" pitchFamily="34" charset="0"/>
                          <a:ea typeface="Calibri" panose="020F0502020204030204" pitchFamily="34" charset="0"/>
                          <a:cs typeface="Calibri" panose="020F0502020204030204" pitchFamily="34" charset="0"/>
                        </a:rPr>
                        <a:t>IMPACT</a:t>
                      </a:r>
                      <a:r>
                        <a:rPr lang="en-US" sz="2100" dirty="0">
                          <a:latin typeface="Calibri" panose="020F0502020204030204" pitchFamily="34" charset="0"/>
                          <a:ea typeface="Calibri" panose="020F0502020204030204" pitchFamily="34" charset="0"/>
                          <a:cs typeface="Calibri" panose="020F0502020204030204" pitchFamily="34" charset="0"/>
                        </a:rPr>
                        <a:t> of the problem?  Use real data wherever possible to give your problem statement more credibility.  Do NOT include solutions here.</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31495">
                <a:tc>
                  <a:txBody>
                    <a:bodyPr/>
                    <a:lstStyle/>
                    <a:p>
                      <a:pPr marL="0" marR="0">
                        <a:lnSpc>
                          <a:spcPct val="115000"/>
                        </a:lnSpc>
                        <a:spcBef>
                          <a:spcPts val="0"/>
                        </a:spcBef>
                        <a:spcAft>
                          <a:spcPts val="0"/>
                        </a:spcAft>
                      </a:pPr>
                      <a:r>
                        <a:rPr lang="en-US" sz="2100" b="1">
                          <a:solidFill>
                            <a:schemeClr val="bg1"/>
                          </a:solidFill>
                          <a:latin typeface="Calibri" panose="020F0502020204030204" pitchFamily="34" charset="0"/>
                          <a:ea typeface="Calibri" panose="020F0502020204030204" pitchFamily="34" charset="0"/>
                          <a:cs typeface="Calibri" panose="020F0502020204030204" pitchFamily="34" charset="0"/>
                        </a:rPr>
                        <a:t>Goal Statement</a:t>
                      </a:r>
                      <a:endParaRPr lang="en-US" sz="210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8">
                  <a:txBody>
                    <a:bodyPr/>
                    <a:lstStyle/>
                    <a:p>
                      <a:pPr marL="0" marR="0">
                        <a:lnSpc>
                          <a:spcPct val="115000"/>
                        </a:lnSpc>
                        <a:spcBef>
                          <a:spcPts val="0"/>
                        </a:spcBef>
                        <a:spcAft>
                          <a:spcPts val="0"/>
                        </a:spcAft>
                      </a:pPr>
                      <a:r>
                        <a:rPr lang="en-US" sz="2100" dirty="0">
                          <a:latin typeface="Calibri" panose="020F0502020204030204" pitchFamily="34" charset="0"/>
                          <a:ea typeface="Calibri" panose="020F0502020204030204" pitchFamily="34" charset="0"/>
                          <a:cs typeface="Calibri" panose="020F0502020204030204" pitchFamily="34" charset="0"/>
                        </a:rPr>
                        <a:t>Referencing the problem statement above, document a goal statement that articulates the improvement level you wish to achieve as well as the time frame within which you expect to achieve it.</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714471">
                <a:tc>
                  <a:txBody>
                    <a:bodyPr/>
                    <a:lstStyle/>
                    <a:p>
                      <a:pPr marL="0" marR="0">
                        <a:lnSpc>
                          <a:spcPct val="115000"/>
                        </a:lnSpc>
                        <a:spcBef>
                          <a:spcPts val="0"/>
                        </a:spcBef>
                        <a:spcAft>
                          <a:spcPts val="0"/>
                        </a:spcAft>
                      </a:pP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Scope</a:t>
                      </a:r>
                      <a:endPar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5">
                  <a:txBody>
                    <a:bodyPr/>
                    <a:lstStyle/>
                    <a:p>
                      <a:pPr marL="0" marR="0">
                        <a:lnSpc>
                          <a:spcPct val="115000"/>
                        </a:lnSpc>
                        <a:spcBef>
                          <a:spcPts val="0"/>
                        </a:spcBef>
                        <a:spcAft>
                          <a:spcPts val="0"/>
                        </a:spcAft>
                      </a:pPr>
                      <a:r>
                        <a:rPr lang="en-US" sz="2100" b="1" dirty="0">
                          <a:latin typeface="Calibri" panose="020F0502020204030204" pitchFamily="34" charset="0"/>
                          <a:ea typeface="Calibri" panose="020F0502020204030204" pitchFamily="34" charset="0"/>
                          <a:cs typeface="Calibri" panose="020F0502020204030204" pitchFamily="34" charset="0"/>
                        </a:rPr>
                        <a:t>What is Included? </a:t>
                      </a:r>
                    </a:p>
                    <a:p>
                      <a:pPr marL="0" marR="0">
                        <a:lnSpc>
                          <a:spcPct val="115000"/>
                        </a:lnSpc>
                        <a:spcBef>
                          <a:spcPts val="0"/>
                        </a:spcBef>
                        <a:spcAft>
                          <a:spcPts val="0"/>
                        </a:spcAft>
                      </a:pPr>
                      <a:r>
                        <a:rPr lang="en-US" sz="2100" b="0" dirty="0">
                          <a:latin typeface="Calibri" panose="020F0502020204030204" pitchFamily="34" charset="0"/>
                          <a:ea typeface="Calibri" panose="020F0502020204030204" pitchFamily="34" charset="0"/>
                          <a:cs typeface="Calibri" panose="020F0502020204030204" pitchFamily="34" charset="0"/>
                        </a:rPr>
                        <a:t>Document what IS included in this project.</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gridSpan="3">
                  <a:txBody>
                    <a:bodyPr/>
                    <a:lstStyle/>
                    <a:p>
                      <a:pPr marL="0" marR="0">
                        <a:lnSpc>
                          <a:spcPct val="115000"/>
                        </a:lnSpc>
                        <a:spcBef>
                          <a:spcPts val="0"/>
                        </a:spcBef>
                        <a:spcAft>
                          <a:spcPts val="0"/>
                        </a:spcAft>
                      </a:pPr>
                      <a:r>
                        <a:rPr lang="en-US" sz="2100" b="1" dirty="0">
                          <a:latin typeface="Calibri" panose="020F0502020204030204" pitchFamily="34" charset="0"/>
                          <a:ea typeface="Calibri" panose="020F0502020204030204" pitchFamily="34" charset="0"/>
                          <a:cs typeface="Calibri" panose="020F0502020204030204" pitchFamily="34" charset="0"/>
                        </a:rPr>
                        <a:t>What is </a:t>
                      </a:r>
                      <a:r>
                        <a:rPr lang="en-US" sz="2100" b="1" u="sng" dirty="0">
                          <a:latin typeface="Calibri" panose="020F0502020204030204" pitchFamily="34" charset="0"/>
                          <a:ea typeface="Calibri" panose="020F0502020204030204" pitchFamily="34" charset="0"/>
                          <a:cs typeface="Calibri" panose="020F0502020204030204" pitchFamily="34" charset="0"/>
                        </a:rPr>
                        <a:t>not</a:t>
                      </a:r>
                      <a:r>
                        <a:rPr lang="en-US" sz="2100" b="1" dirty="0">
                          <a:latin typeface="Calibri" panose="020F0502020204030204" pitchFamily="34" charset="0"/>
                          <a:ea typeface="Calibri" panose="020F0502020204030204" pitchFamily="34" charset="0"/>
                          <a:cs typeface="Calibri" panose="020F0502020204030204" pitchFamily="34" charset="0"/>
                        </a:rPr>
                        <a:t> included?</a:t>
                      </a:r>
                    </a:p>
                    <a:p>
                      <a:pPr marL="0" marR="0">
                        <a:lnSpc>
                          <a:spcPct val="115000"/>
                        </a:lnSpc>
                        <a:spcBef>
                          <a:spcPts val="0"/>
                        </a:spcBef>
                        <a:spcAft>
                          <a:spcPts val="0"/>
                        </a:spcAft>
                      </a:pPr>
                      <a:r>
                        <a:rPr lang="en-US" sz="2100" b="0" dirty="0">
                          <a:latin typeface="Calibri" panose="020F0502020204030204" pitchFamily="34" charset="0"/>
                          <a:ea typeface="Calibri" panose="020F0502020204030204" pitchFamily="34" charset="0"/>
                          <a:cs typeface="Calibri" panose="020F0502020204030204" pitchFamily="34" charset="0"/>
                        </a:rPr>
                        <a:t>Document areas which are NOT to be included in this project.</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811752">
                <a:tc>
                  <a:txBody>
                    <a:bodyPr/>
                    <a:lstStyle/>
                    <a:p>
                      <a:pPr marL="0" marR="0">
                        <a:lnSpc>
                          <a:spcPct val="115000"/>
                        </a:lnSpc>
                        <a:spcBef>
                          <a:spcPts val="0"/>
                        </a:spcBef>
                        <a:spcAft>
                          <a:spcPts val="0"/>
                        </a:spcAft>
                      </a:pP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Benefits/ Business Case</a:t>
                      </a:r>
                      <a:endPar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8">
                  <a:txBody>
                    <a:bodyPr/>
                    <a:lstStyle/>
                    <a:p>
                      <a:pPr marL="0" marR="0">
                        <a:lnSpc>
                          <a:spcPct val="115000"/>
                        </a:lnSpc>
                        <a:spcBef>
                          <a:spcPts val="0"/>
                        </a:spcBef>
                        <a:spcAft>
                          <a:spcPts val="0"/>
                        </a:spcAft>
                      </a:pPr>
                      <a:r>
                        <a:rPr lang="en-US" sz="2100" dirty="0">
                          <a:latin typeface="Calibri" panose="020F0502020204030204" pitchFamily="34" charset="0"/>
                          <a:ea typeface="Calibri" panose="020F0502020204030204" pitchFamily="34" charset="0"/>
                          <a:cs typeface="Calibri" panose="020F0502020204030204" pitchFamily="34" charset="0"/>
                        </a:rPr>
                        <a:t>Using data, document both hard savings (reduced cost, increased revenue or delay in purchase/cost expenditure) and soft savings (increased employee morale, increased customer satisfaction, etc.) as appropriate to the project.</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46425">
                <a:tc gridSpan="9">
                  <a:txBody>
                    <a:bodyPr/>
                    <a:lstStyle/>
                    <a:p>
                      <a:pPr marL="0" marR="0">
                        <a:lnSpc>
                          <a:spcPct val="115000"/>
                        </a:lnSpc>
                        <a:spcBef>
                          <a:spcPts val="0"/>
                        </a:spcBef>
                        <a:spcAft>
                          <a:spcPts val="0"/>
                        </a:spcAft>
                      </a:pPr>
                      <a:r>
                        <a:rPr lang="en-US" sz="2100" b="1" dirty="0">
                          <a:latin typeface="Calibri" panose="020F0502020204030204" pitchFamily="34" charset="0"/>
                          <a:ea typeface="Calibri" panose="020F0502020204030204" pitchFamily="34" charset="0"/>
                          <a:cs typeface="Calibri" panose="020F0502020204030204" pitchFamily="34" charset="0"/>
                        </a:rPr>
                        <a:t>Roles &amp; Responsibilities</a:t>
                      </a:r>
                      <a:endParaRPr lang="en-US" sz="2100" dirty="0">
                        <a:latin typeface="Calibri" panose="020F0502020204030204" pitchFamily="34" charset="0"/>
                        <a:ea typeface="Calibri" panose="020F0502020204030204" pitchFamily="34" charset="0"/>
                        <a:cs typeface="Calibri" panose="020F0502020204030204" pitchFamily="34" charset="0"/>
                      </a:endParaRP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46425">
                <a:tc>
                  <a:txBody>
                    <a:bodyPr/>
                    <a:lstStyle/>
                    <a:p>
                      <a:pPr marL="0" marR="0">
                        <a:lnSpc>
                          <a:spcPct val="115000"/>
                        </a:lnSpc>
                        <a:spcBef>
                          <a:spcPts val="0"/>
                        </a:spcBef>
                        <a:spcAft>
                          <a:spcPts val="0"/>
                        </a:spcAft>
                      </a:pP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Project Leader</a:t>
                      </a:r>
                      <a:endPar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8">
                  <a:txBody>
                    <a:bodyPr/>
                    <a:lstStyle/>
                    <a:p>
                      <a:pPr marL="0" marR="0">
                        <a:lnSpc>
                          <a:spcPct val="115000"/>
                        </a:lnSpc>
                        <a:spcBef>
                          <a:spcPts val="0"/>
                        </a:spcBef>
                        <a:spcAft>
                          <a:spcPts val="0"/>
                        </a:spcAft>
                      </a:pPr>
                      <a:r>
                        <a:rPr lang="en-US" sz="2100" dirty="0">
                          <a:latin typeface="Calibri" panose="020F0502020204030204" pitchFamily="34" charset="0"/>
                          <a:ea typeface="Calibri" panose="020F0502020204030204" pitchFamily="34" charset="0"/>
                          <a:cs typeface="Calibri" panose="020F0502020204030204" pitchFamily="34" charset="0"/>
                        </a:rPr>
                        <a:t>The person taking responsibility for completing the project, working with team members to accomplish actions and communicate status.</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46425">
                <a:tc>
                  <a:txBody>
                    <a:bodyPr/>
                    <a:lstStyle/>
                    <a:p>
                      <a:pPr marL="0" marR="0">
                        <a:lnSpc>
                          <a:spcPct val="115000"/>
                        </a:lnSpc>
                        <a:spcBef>
                          <a:spcPts val="0"/>
                        </a:spcBef>
                        <a:spcAft>
                          <a:spcPts val="0"/>
                        </a:spcAft>
                      </a:pP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Champion</a:t>
                      </a:r>
                      <a:endPar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8">
                  <a:txBody>
                    <a:bodyPr/>
                    <a:lstStyle/>
                    <a:p>
                      <a:pPr marL="0" marR="0">
                        <a:lnSpc>
                          <a:spcPct val="115000"/>
                        </a:lnSpc>
                        <a:spcBef>
                          <a:spcPts val="0"/>
                        </a:spcBef>
                        <a:spcAft>
                          <a:spcPts val="0"/>
                        </a:spcAft>
                      </a:pPr>
                      <a:r>
                        <a:rPr lang="en-US" sz="2100">
                          <a:latin typeface="Calibri" panose="020F0502020204030204" pitchFamily="34" charset="0"/>
                          <a:ea typeface="Calibri" panose="020F0502020204030204" pitchFamily="34" charset="0"/>
                          <a:cs typeface="Calibri" panose="020F0502020204030204" pitchFamily="34" charset="0"/>
                        </a:rPr>
                        <a:t>The highest level executive responsible for the success of the project and the project team.</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77075">
                <a:tc>
                  <a:txBody>
                    <a:bodyPr/>
                    <a:lstStyle/>
                    <a:p>
                      <a:pPr marL="0" marR="0">
                        <a:lnSpc>
                          <a:spcPct val="115000"/>
                        </a:lnSpc>
                        <a:spcBef>
                          <a:spcPts val="0"/>
                        </a:spcBef>
                        <a:spcAft>
                          <a:spcPts val="0"/>
                        </a:spcAft>
                      </a:pP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Sponsor</a:t>
                      </a:r>
                      <a:endPar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8">
                  <a:txBody>
                    <a:bodyPr/>
                    <a:lstStyle/>
                    <a:p>
                      <a:pPr marL="0" marR="0">
                        <a:lnSpc>
                          <a:spcPct val="115000"/>
                        </a:lnSpc>
                        <a:spcBef>
                          <a:spcPts val="0"/>
                        </a:spcBef>
                        <a:spcAft>
                          <a:spcPts val="0"/>
                        </a:spcAft>
                      </a:pPr>
                      <a:r>
                        <a:rPr lang="en-US" sz="2100" dirty="0">
                          <a:latin typeface="Calibri" panose="020F0502020204030204" pitchFamily="34" charset="0"/>
                          <a:ea typeface="Calibri" panose="020F0502020204030204" pitchFamily="34" charset="0"/>
                          <a:cs typeface="Calibri" panose="020F0502020204030204" pitchFamily="34" charset="0"/>
                        </a:rPr>
                        <a:t>Person working with the project leader and team on a frequent basis to ensure success.</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714471">
                <a:tc rowSpan="2">
                  <a:txBody>
                    <a:bodyPr/>
                    <a:lstStyle/>
                    <a:p>
                      <a:pPr marL="0" marR="0">
                        <a:lnSpc>
                          <a:spcPct val="115000"/>
                        </a:lnSpc>
                        <a:spcBef>
                          <a:spcPts val="0"/>
                        </a:spcBef>
                        <a:spcAft>
                          <a:spcPts val="0"/>
                        </a:spcAft>
                      </a:pP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Project Team Members</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100" dirty="0">
                          <a:latin typeface="Calibri" panose="020F0502020204030204" pitchFamily="34" charset="0"/>
                          <a:ea typeface="Calibri" panose="020F0502020204030204" pitchFamily="34" charset="0"/>
                          <a:cs typeface="Calibri" panose="020F0502020204030204" pitchFamily="34" charset="0"/>
                        </a:rPr>
                        <a:t>Core team: Maximum of 4-5 people involved with project team on weekly basis.</a:t>
                      </a:r>
                      <a:endParaRPr lang="en-US" sz="2100" b="1" dirty="0">
                        <a:latin typeface="Calibri" panose="020F0502020204030204" pitchFamily="34" charset="0"/>
                        <a:ea typeface="Calibri" panose="020F0502020204030204" pitchFamily="34" charset="0"/>
                        <a:cs typeface="Calibri" panose="020F0502020204030204" pitchFamily="34" charset="0"/>
                      </a:endParaRP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gridSpan="5">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100" dirty="0">
                          <a:latin typeface="Calibri" panose="020F0502020204030204" pitchFamily="34" charset="0"/>
                          <a:ea typeface="Calibri" panose="020F0502020204030204" pitchFamily="34" charset="0"/>
                          <a:cs typeface="Calibri" panose="020F0502020204030204" pitchFamily="34" charset="0"/>
                        </a:rPr>
                        <a:t>Extended team: Can be larger – up to 5-6 additional people who provide needed expertise on an as-needed basis.</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pPr marL="0" marR="0">
                        <a:lnSpc>
                          <a:spcPct val="115000"/>
                        </a:lnSpc>
                        <a:spcBef>
                          <a:spcPts val="0"/>
                        </a:spcBef>
                        <a:spcAft>
                          <a:spcPts val="0"/>
                        </a:spcAft>
                      </a:pPr>
                      <a:endParaRPr lang="en-US" sz="1400">
                        <a:latin typeface="Calibri"/>
                        <a:ea typeface="Calibri"/>
                        <a:cs typeface="Times New Roman"/>
                      </a:endParaRPr>
                    </a:p>
                  </a:txBody>
                  <a:tcPr marL="20284" marR="20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88463">
                <a:tc vMerge="1">
                  <a:txBody>
                    <a:bodyPr/>
                    <a:lstStyle/>
                    <a:p>
                      <a:endParaRPr lang="en-US"/>
                    </a:p>
                  </a:txBody>
                  <a:tcPr/>
                </a:tc>
                <a:tc gridSpan="8">
                  <a:txBody>
                    <a:bodyPr/>
                    <a:lstStyle/>
                    <a:p>
                      <a:r>
                        <a:rPr lang="en-US" sz="2100" dirty="0">
                          <a:latin typeface="Calibri" panose="020F0502020204030204" pitchFamily="34" charset="0"/>
                          <a:ea typeface="Calibri" panose="020F0502020204030204" pitchFamily="34" charset="0"/>
                          <a:cs typeface="Calibri" panose="020F0502020204030204" pitchFamily="34" charset="0"/>
                        </a:rPr>
                        <a:t>Stakeholders: People who affect or are affected by this project.</a:t>
                      </a:r>
                    </a:p>
                  </a:txBody>
                  <a:tcPr marL="18708" marR="187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pPr marL="0" marR="0">
                        <a:lnSpc>
                          <a:spcPct val="115000"/>
                        </a:lnSpc>
                        <a:spcBef>
                          <a:spcPts val="0"/>
                        </a:spcBef>
                        <a:spcAft>
                          <a:spcPts val="0"/>
                        </a:spcAft>
                      </a:pP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2472" marR="1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pPr marL="0" marR="0">
                        <a:lnSpc>
                          <a:spcPct val="115000"/>
                        </a:lnSpc>
                        <a:spcBef>
                          <a:spcPts val="0"/>
                        </a:spcBef>
                        <a:spcAft>
                          <a:spcPts val="0"/>
                        </a:spcAft>
                      </a:pPr>
                      <a:endParaRPr lang="en-US" sz="1400">
                        <a:latin typeface="Calibri"/>
                        <a:ea typeface="Calibri"/>
                        <a:cs typeface="Times New Roman"/>
                      </a:endParaRPr>
                    </a:p>
                  </a:txBody>
                  <a:tcPr marL="20284" marR="20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346425">
                <a:tc>
                  <a:txBody>
                    <a:bodyPr/>
                    <a:lstStyle/>
                    <a:p>
                      <a:pPr marL="0" marR="0">
                        <a:lnSpc>
                          <a:spcPct val="115000"/>
                        </a:lnSpc>
                        <a:spcBef>
                          <a:spcPts val="0"/>
                        </a:spcBef>
                        <a:spcAft>
                          <a:spcPts val="0"/>
                        </a:spcAft>
                      </a:pP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Team Role</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8">
                  <a:txBody>
                    <a:bodyPr/>
                    <a:lstStyle/>
                    <a:p>
                      <a:pPr marL="0" marR="0">
                        <a:lnSpc>
                          <a:spcPct val="115000"/>
                        </a:lnSpc>
                        <a:spcBef>
                          <a:spcPts val="0"/>
                        </a:spcBef>
                        <a:spcAft>
                          <a:spcPts val="0"/>
                        </a:spcAft>
                      </a:pPr>
                      <a:r>
                        <a:rPr lang="en-US" sz="2100" dirty="0">
                          <a:latin typeface="Calibri" panose="020F0502020204030204" pitchFamily="34" charset="0"/>
                          <a:ea typeface="Calibri" panose="020F0502020204030204" pitchFamily="34" charset="0"/>
                          <a:cs typeface="Calibri" panose="020F0502020204030204" pitchFamily="34" charset="0"/>
                        </a:rPr>
                        <a:t>General comments speaking to the team’s role to implement, decide, constraints and boundaries which may apply.</a:t>
                      </a:r>
                      <a:endParaRPr lang="en-US" sz="2100" b="1" dirty="0">
                        <a:latin typeface="Calibri" panose="020F0502020204030204" pitchFamily="34" charset="0"/>
                        <a:ea typeface="Calibri" panose="020F0502020204030204" pitchFamily="34" charset="0"/>
                        <a:cs typeface="Calibri" panose="020F0502020204030204" pitchFamily="34" charset="0"/>
                      </a:endParaRP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1502729"/>
                  </a:ext>
                </a:extLst>
              </a:tr>
              <a:tr h="346425">
                <a:tc gridSpan="9">
                  <a:txBody>
                    <a:bodyPr/>
                    <a:lstStyle/>
                    <a:p>
                      <a:pPr marL="0" marR="0">
                        <a:lnSpc>
                          <a:spcPct val="115000"/>
                        </a:lnSpc>
                        <a:spcBef>
                          <a:spcPts val="0"/>
                        </a:spcBef>
                        <a:spcAft>
                          <a:spcPts val="0"/>
                        </a:spcAft>
                      </a:pPr>
                      <a:r>
                        <a:rPr lang="en-US" sz="2100" b="1" dirty="0">
                          <a:latin typeface="Calibri" panose="020F0502020204030204" pitchFamily="34" charset="0"/>
                          <a:ea typeface="Calibri" panose="020F0502020204030204" pitchFamily="34" charset="0"/>
                          <a:cs typeface="Calibri" panose="020F0502020204030204" pitchFamily="34" charset="0"/>
                        </a:rPr>
                        <a:t>Status, Plan and Risks</a:t>
                      </a:r>
                    </a:p>
                  </a:txBody>
                  <a:tcPr marL="18708" marR="187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marR="0">
                        <a:lnSpc>
                          <a:spcPct val="115000"/>
                        </a:lnSpc>
                        <a:spcBef>
                          <a:spcPts val="0"/>
                        </a:spcBef>
                        <a:spcAft>
                          <a:spcPts val="0"/>
                        </a:spcAft>
                      </a:pPr>
                      <a:endParaRPr lang="en-US" sz="1400" b="1" dirty="0">
                        <a:latin typeface="Calibri" panose="020F0502020204030204" pitchFamily="34" charset="0"/>
                        <a:ea typeface="Calibri" panose="020F0502020204030204" pitchFamily="34" charset="0"/>
                        <a:cs typeface="Calibri" panose="020F0502020204030204" pitchFamily="34" charset="0"/>
                      </a:endParaRPr>
                    </a:p>
                  </a:txBody>
                  <a:tcPr marL="12472" marR="1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1359079"/>
                  </a:ext>
                </a:extLst>
              </a:tr>
              <a:tr h="346425">
                <a:tc>
                  <a:txBody>
                    <a:bodyPr/>
                    <a:lstStyle/>
                    <a:p>
                      <a:pPr marL="0" marR="0">
                        <a:lnSpc>
                          <a:spcPct val="115000"/>
                        </a:lnSpc>
                        <a:spcBef>
                          <a:spcPts val="0"/>
                        </a:spcBef>
                        <a:spcAft>
                          <a:spcPts val="0"/>
                        </a:spcAft>
                      </a:pP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Status</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8">
                  <a:txBody>
                    <a:bodyPr/>
                    <a:lstStyle/>
                    <a:p>
                      <a:pPr marL="0" marR="0">
                        <a:lnSpc>
                          <a:spcPct val="115000"/>
                        </a:lnSpc>
                        <a:spcBef>
                          <a:spcPts val="0"/>
                        </a:spcBef>
                        <a:spcAft>
                          <a:spcPts val="0"/>
                        </a:spcAft>
                      </a:pPr>
                      <a:r>
                        <a:rPr lang="en-US" sz="2100" b="0" dirty="0">
                          <a:latin typeface="Calibri" panose="020F0502020204030204" pitchFamily="34" charset="0"/>
                          <a:ea typeface="Calibri" panose="020F0502020204030204" pitchFamily="34" charset="0"/>
                          <a:cs typeface="Calibri" panose="020F0502020204030204" pitchFamily="34" charset="0"/>
                        </a:rPr>
                        <a:t>What is the current project status?  On Track, Behind, Ahead of Schedule, Postponed or Cancelled?</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656016058"/>
                  </a:ext>
                </a:extLst>
              </a:tr>
              <a:tr h="346425">
                <a:tc rowSpan="2">
                  <a:txBody>
                    <a:bodyPr/>
                    <a:lstStyle/>
                    <a:p>
                      <a:pPr marL="0" marR="0">
                        <a:lnSpc>
                          <a:spcPct val="115000"/>
                        </a:lnSpc>
                        <a:spcBef>
                          <a:spcPts val="0"/>
                        </a:spcBef>
                        <a:spcAft>
                          <a:spcPts val="0"/>
                        </a:spcAft>
                      </a:pP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Project</a:t>
                      </a:r>
                      <a:r>
                        <a:rPr lang="en-US" sz="2100" b="1" baseline="0" dirty="0">
                          <a:solidFill>
                            <a:schemeClr val="bg1"/>
                          </a:solidFill>
                          <a:latin typeface="Calibri" panose="020F0502020204030204" pitchFamily="34" charset="0"/>
                          <a:ea typeface="Calibri" panose="020F0502020204030204" pitchFamily="34" charset="0"/>
                          <a:cs typeface="Calibri" panose="020F0502020204030204" pitchFamily="34" charset="0"/>
                        </a:rPr>
                        <a:t> Plan</a:t>
                      </a:r>
                      <a:endPar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nSpc>
                          <a:spcPct val="115000"/>
                        </a:lnSpc>
                        <a:spcBef>
                          <a:spcPts val="0"/>
                        </a:spcBef>
                        <a:spcAft>
                          <a:spcPts val="0"/>
                        </a:spcAft>
                      </a:pPr>
                      <a:r>
                        <a:rPr lang="en-US" sz="2100" dirty="0">
                          <a:latin typeface="Calibri" panose="020F0502020204030204" pitchFamily="34" charset="0"/>
                          <a:ea typeface="Calibri" panose="020F0502020204030204" pitchFamily="34" charset="0"/>
                          <a:cs typeface="Calibri" panose="020F0502020204030204" pitchFamily="34" charset="0"/>
                        </a:rPr>
                        <a:t>Milestone 1</a:t>
                      </a:r>
                      <a:endParaRPr lang="en-US" sz="2100" b="1" dirty="0">
                        <a:latin typeface="Calibri" panose="020F0502020204030204" pitchFamily="34" charset="0"/>
                        <a:ea typeface="Calibri" panose="020F0502020204030204" pitchFamily="34" charset="0"/>
                        <a:cs typeface="Calibri" panose="020F0502020204030204" pitchFamily="34" charset="0"/>
                      </a:endParaRP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15000"/>
                        </a:lnSpc>
                        <a:spcBef>
                          <a:spcPts val="0"/>
                        </a:spcBef>
                        <a:spcAft>
                          <a:spcPts val="0"/>
                        </a:spcAft>
                      </a:pPr>
                      <a:r>
                        <a:rPr lang="en-US" sz="2100" b="0" dirty="0">
                          <a:latin typeface="Calibri" panose="020F0502020204030204" pitchFamily="34" charset="0"/>
                          <a:ea typeface="Calibri" panose="020F0502020204030204" pitchFamily="34" charset="0"/>
                          <a:cs typeface="Calibri" panose="020F0502020204030204" pitchFamily="34" charset="0"/>
                        </a:rPr>
                        <a:t>Milestone 2</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a:lnSpc>
                          <a:spcPct val="115000"/>
                        </a:lnSpc>
                        <a:spcBef>
                          <a:spcPts val="0"/>
                        </a:spcBef>
                        <a:spcAft>
                          <a:spcPts val="0"/>
                        </a:spcAft>
                      </a:pPr>
                      <a:r>
                        <a:rPr lang="en-US" sz="2100" b="0" dirty="0">
                          <a:latin typeface="Calibri" panose="020F0502020204030204" pitchFamily="34" charset="0"/>
                          <a:ea typeface="Calibri" panose="020F0502020204030204" pitchFamily="34" charset="0"/>
                          <a:cs typeface="Calibri" panose="020F0502020204030204" pitchFamily="34" charset="0"/>
                        </a:rPr>
                        <a:t>Milestone 3</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2">
                  <a:txBody>
                    <a:bodyPr/>
                    <a:lstStyle/>
                    <a:p>
                      <a:pPr marL="0" marR="0">
                        <a:lnSpc>
                          <a:spcPct val="115000"/>
                        </a:lnSpc>
                        <a:spcBef>
                          <a:spcPts val="0"/>
                        </a:spcBef>
                        <a:spcAft>
                          <a:spcPts val="0"/>
                        </a:spcAft>
                      </a:pPr>
                      <a:r>
                        <a:rPr lang="en-US" sz="2100" b="0" dirty="0">
                          <a:latin typeface="Calibri" panose="020F0502020204030204" pitchFamily="34" charset="0"/>
                          <a:ea typeface="Calibri" panose="020F0502020204030204" pitchFamily="34" charset="0"/>
                          <a:cs typeface="Calibri" panose="020F0502020204030204" pitchFamily="34" charset="0"/>
                        </a:rPr>
                        <a:t>Milestone 4</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a:txBody>
                    <a:bodyPr/>
                    <a:lstStyle/>
                    <a:p>
                      <a:pPr marL="0" marR="0">
                        <a:lnSpc>
                          <a:spcPct val="115000"/>
                        </a:lnSpc>
                        <a:spcBef>
                          <a:spcPts val="0"/>
                        </a:spcBef>
                        <a:spcAft>
                          <a:spcPts val="0"/>
                        </a:spcAft>
                      </a:pPr>
                      <a:r>
                        <a:rPr lang="en-US" sz="2100" b="0" dirty="0">
                          <a:latin typeface="Calibri" panose="020F0502020204030204" pitchFamily="34" charset="0"/>
                          <a:ea typeface="Calibri" panose="020F0502020204030204" pitchFamily="34" charset="0"/>
                          <a:cs typeface="Calibri" panose="020F0502020204030204" pitchFamily="34" charset="0"/>
                        </a:rPr>
                        <a:t>Milestone 5</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15000"/>
                        </a:lnSpc>
                        <a:spcBef>
                          <a:spcPts val="0"/>
                        </a:spcBef>
                        <a:spcAft>
                          <a:spcPts val="0"/>
                        </a:spcAft>
                      </a:pPr>
                      <a:r>
                        <a:rPr lang="en-US" sz="2100" b="0" dirty="0">
                          <a:latin typeface="Calibri" panose="020F0502020204030204" pitchFamily="34" charset="0"/>
                          <a:ea typeface="Calibri" panose="020F0502020204030204" pitchFamily="34" charset="0"/>
                          <a:cs typeface="Calibri" panose="020F0502020204030204" pitchFamily="34" charset="0"/>
                        </a:rPr>
                        <a:t>Milestone 6</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5"/>
                  </a:ext>
                </a:extLst>
              </a:tr>
              <a:tr h="296990">
                <a:tc vMerge="1">
                  <a:txBody>
                    <a:bodyPr/>
                    <a:lstStyle/>
                    <a:p>
                      <a:endParaRPr lang="en-US"/>
                    </a:p>
                  </a:txBody>
                  <a:tcPr/>
                </a:tc>
                <a:tc>
                  <a:txBody>
                    <a:bodyPr/>
                    <a:lstStyle/>
                    <a:p>
                      <a:pPr marL="0" marR="0">
                        <a:lnSpc>
                          <a:spcPct val="115000"/>
                        </a:lnSpc>
                        <a:spcBef>
                          <a:spcPts val="0"/>
                        </a:spcBef>
                        <a:spcAft>
                          <a:spcPts val="0"/>
                        </a:spcAft>
                      </a:pPr>
                      <a:r>
                        <a:rPr lang="en-US" sz="1800" b="0" i="1" dirty="0">
                          <a:latin typeface="Calibri" panose="020F0502020204030204" pitchFamily="34" charset="0"/>
                          <a:ea typeface="Calibri" panose="020F0502020204030204" pitchFamily="34" charset="0"/>
                          <a:cs typeface="Calibri" panose="020F0502020204030204" pitchFamily="34" charset="0"/>
                        </a:rPr>
                        <a:t>Timing for M1: MMYY</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15000"/>
                        </a:lnSpc>
                        <a:spcBef>
                          <a:spcPts val="0"/>
                        </a:spcBef>
                        <a:spcAft>
                          <a:spcPts val="0"/>
                        </a:spcAft>
                      </a:pPr>
                      <a:r>
                        <a:rPr lang="en-US" sz="1800" b="0" i="1" dirty="0">
                          <a:latin typeface="Calibri" panose="020F0502020204030204" pitchFamily="34" charset="0"/>
                          <a:ea typeface="Calibri" panose="020F0502020204030204" pitchFamily="34" charset="0"/>
                          <a:cs typeface="Calibri" panose="020F0502020204030204" pitchFamily="34" charset="0"/>
                        </a:rPr>
                        <a:t>Timing for M2: MMYY</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i="1" dirty="0">
                          <a:latin typeface="Calibri" panose="020F0502020204030204" pitchFamily="34" charset="0"/>
                          <a:ea typeface="Calibri" panose="020F0502020204030204" pitchFamily="34" charset="0"/>
                          <a:cs typeface="Calibri" panose="020F0502020204030204" pitchFamily="34" charset="0"/>
                        </a:rPr>
                        <a:t>Timing for M3: MMYY</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i="1" dirty="0">
                          <a:latin typeface="Calibri" panose="020F0502020204030204" pitchFamily="34" charset="0"/>
                          <a:ea typeface="Calibri" panose="020F0502020204030204" pitchFamily="34" charset="0"/>
                          <a:cs typeface="Calibri" panose="020F0502020204030204" pitchFamily="34" charset="0"/>
                        </a:rPr>
                        <a:t>Timing for M4: MMYY</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i="1" dirty="0">
                          <a:latin typeface="Calibri" panose="020F0502020204030204" pitchFamily="34" charset="0"/>
                          <a:ea typeface="Calibri" panose="020F0502020204030204" pitchFamily="34" charset="0"/>
                          <a:cs typeface="Calibri" panose="020F0502020204030204" pitchFamily="34" charset="0"/>
                        </a:rPr>
                        <a:t>Timing for M5: MMYY</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i="1" dirty="0">
                          <a:latin typeface="Calibri" panose="020F0502020204030204" pitchFamily="34" charset="0"/>
                          <a:ea typeface="Calibri" panose="020F0502020204030204" pitchFamily="34" charset="0"/>
                          <a:cs typeface="Calibri" panose="020F0502020204030204" pitchFamily="34" charset="0"/>
                        </a:rPr>
                        <a:t>Timing for M6: MMYY</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438682356"/>
                  </a:ext>
                </a:extLst>
              </a:tr>
              <a:tr h="377075">
                <a:tc>
                  <a:txBody>
                    <a:bodyPr/>
                    <a:lstStyle/>
                    <a:p>
                      <a:pPr marL="0" marR="0">
                        <a:lnSpc>
                          <a:spcPct val="115000"/>
                        </a:lnSpc>
                        <a:spcBef>
                          <a:spcPts val="0"/>
                        </a:spcBef>
                        <a:spcAft>
                          <a:spcPts val="0"/>
                        </a:spcAft>
                      </a:pP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Risks </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8">
                  <a:txBody>
                    <a:bodyPr/>
                    <a:lstStyle/>
                    <a:p>
                      <a:pPr marL="0" marR="0">
                        <a:lnSpc>
                          <a:spcPct val="115000"/>
                        </a:lnSpc>
                        <a:spcBef>
                          <a:spcPts val="0"/>
                        </a:spcBef>
                        <a:spcAft>
                          <a:spcPts val="0"/>
                        </a:spcAft>
                      </a:pPr>
                      <a:r>
                        <a:rPr lang="en-US" sz="2100" dirty="0">
                          <a:latin typeface="Calibri" panose="020F0502020204030204" pitchFamily="34" charset="0"/>
                          <a:ea typeface="Calibri" panose="020F0502020204030204" pitchFamily="34" charset="0"/>
                          <a:cs typeface="Calibri" panose="020F0502020204030204" pitchFamily="34" charset="0"/>
                        </a:rPr>
                        <a:t>Identify potential project risks as well as abatement actions taken to reduce risk.</a:t>
                      </a:r>
                      <a:endParaRPr lang="en-US" sz="2100" b="1" dirty="0">
                        <a:latin typeface="Calibri" panose="020F0502020204030204" pitchFamily="34" charset="0"/>
                        <a:ea typeface="Calibri" panose="020F0502020204030204" pitchFamily="34" charset="0"/>
                        <a:cs typeface="Calibri" panose="020F0502020204030204" pitchFamily="34" charset="0"/>
                      </a:endParaRP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6036290"/>
                  </a:ext>
                </a:extLst>
              </a:tr>
              <a:tr h="377075">
                <a:tc>
                  <a:txBody>
                    <a:bodyPr/>
                    <a:lstStyle/>
                    <a:p>
                      <a:pPr marL="0" marR="0">
                        <a:lnSpc>
                          <a:spcPct val="115000"/>
                        </a:lnSpc>
                        <a:spcBef>
                          <a:spcPts val="0"/>
                        </a:spcBef>
                        <a:spcAft>
                          <a:spcPts val="0"/>
                        </a:spcAft>
                      </a:pP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Post Mortem</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8">
                  <a:txBody>
                    <a:bodyPr/>
                    <a:lstStyle/>
                    <a:p>
                      <a:pPr marL="0" marR="0">
                        <a:lnSpc>
                          <a:spcPct val="115000"/>
                        </a:lnSpc>
                        <a:spcBef>
                          <a:spcPts val="0"/>
                        </a:spcBef>
                        <a:spcAft>
                          <a:spcPts val="0"/>
                        </a:spcAft>
                      </a:pPr>
                      <a:r>
                        <a:rPr lang="en-US" sz="2100" b="0" dirty="0">
                          <a:latin typeface="Calibri" panose="020F0502020204030204" pitchFamily="34" charset="0"/>
                          <a:ea typeface="Calibri" panose="020F0502020204030204" pitchFamily="34" charset="0"/>
                          <a:cs typeface="Calibri" panose="020F0502020204030204" pitchFamily="34" charset="0"/>
                        </a:rPr>
                        <a:t>Check the benefits 6 months after project close – where do they stand?</a:t>
                      </a:r>
                    </a:p>
                  </a:txBody>
                  <a:tcPr marL="18708" marR="18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138837"/>
                  </a:ext>
                </a:extLst>
              </a:tr>
            </a:tbl>
          </a:graphicData>
        </a:graphic>
      </p:graphicFrame>
      <p:sp>
        <p:nvSpPr>
          <p:cNvPr id="3" name="TextBox 2">
            <a:extLst>
              <a:ext uri="{FF2B5EF4-FFF2-40B4-BE49-F238E27FC236}">
                <a16:creationId xmlns:a16="http://schemas.microsoft.com/office/drawing/2014/main" id="{B25A27AA-82AC-0399-D2F6-92CA4B4C135A}"/>
              </a:ext>
            </a:extLst>
          </p:cNvPr>
          <p:cNvSpPr txBox="1"/>
          <p:nvPr/>
        </p:nvSpPr>
        <p:spPr>
          <a:xfrm>
            <a:off x="228600" y="140923"/>
            <a:ext cx="9144000" cy="461665"/>
          </a:xfrm>
          <a:prstGeom prst="rect">
            <a:avLst/>
          </a:prstGeom>
          <a:noFill/>
        </p:spPr>
        <p:txBody>
          <a:bodyPr wrap="square">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Project Charter</a:t>
            </a:r>
            <a:endParaRPr lang="en-US" sz="2400" b="1" dirty="0"/>
          </a:p>
        </p:txBody>
      </p:sp>
    </p:spTree>
    <p:extLst>
      <p:ext uri="{BB962C8B-B14F-4D97-AF65-F5344CB8AC3E}">
        <p14:creationId xmlns:p14="http://schemas.microsoft.com/office/powerpoint/2010/main" val="345308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C09A-1FF3-8BA6-FF37-8E6591F4BB7C}"/>
              </a:ext>
            </a:extLst>
          </p:cNvPr>
          <p:cNvSpPr>
            <a:spLocks noGrp="1"/>
          </p:cNvSpPr>
          <p:nvPr>
            <p:ph type="title"/>
          </p:nvPr>
        </p:nvSpPr>
        <p:spPr/>
        <p:txBody>
          <a:bodyPr anchor="t"/>
          <a:lstStyle/>
          <a:p>
            <a:r>
              <a:rPr lang="en-US" dirty="0"/>
              <a:t>Project Title &amp; Overview</a:t>
            </a:r>
          </a:p>
        </p:txBody>
      </p:sp>
      <p:graphicFrame>
        <p:nvGraphicFramePr>
          <p:cNvPr id="3" name="Content Placeholder 2">
            <a:extLst>
              <a:ext uri="{FF2B5EF4-FFF2-40B4-BE49-F238E27FC236}">
                <a16:creationId xmlns:a16="http://schemas.microsoft.com/office/drawing/2014/main" id="{DFB6A22A-AD71-CB1A-FEF3-5FF554B0A6FA}"/>
              </a:ext>
            </a:extLst>
          </p:cNvPr>
          <p:cNvGraphicFramePr>
            <a:graphicFrameLocks noGrp="1"/>
          </p:cNvGraphicFramePr>
          <p:nvPr>
            <p:extLst>
              <p:ext uri="{D42A27DB-BD31-4B8C-83A1-F6EECF244321}">
                <p14:modId xmlns:p14="http://schemas.microsoft.com/office/powerpoint/2010/main" val="566998625"/>
              </p:ext>
            </p:extLst>
          </p:nvPr>
        </p:nvGraphicFramePr>
        <p:xfrm>
          <a:off x="685800" y="2476500"/>
          <a:ext cx="15697200" cy="510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Subtitles with solid fill">
            <a:extLst>
              <a:ext uri="{FF2B5EF4-FFF2-40B4-BE49-F238E27FC236}">
                <a16:creationId xmlns:a16="http://schemas.microsoft.com/office/drawing/2014/main" id="{ACE1A5A1-761B-1A6D-9E57-E851EE5F71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6800" y="5753100"/>
            <a:ext cx="2590800" cy="2590800"/>
          </a:xfrm>
          <a:prstGeom prst="rect">
            <a:avLst/>
          </a:prstGeom>
        </p:spPr>
      </p:pic>
      <p:pic>
        <p:nvPicPr>
          <p:cNvPr id="7" name="Graphic 6" descr="Brainstorm with solid fill">
            <a:extLst>
              <a:ext uri="{FF2B5EF4-FFF2-40B4-BE49-F238E27FC236}">
                <a16:creationId xmlns:a16="http://schemas.microsoft.com/office/drawing/2014/main" id="{516951AC-4DFB-D982-51C8-2936A5BA7C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87133" y="5753100"/>
            <a:ext cx="2285467" cy="2285467"/>
          </a:xfrm>
          <a:prstGeom prst="rect">
            <a:avLst/>
          </a:prstGeom>
        </p:spPr>
      </p:pic>
      <p:pic>
        <p:nvPicPr>
          <p:cNvPr id="9" name="Graphic 8" descr="Group brainstorm with solid fill">
            <a:extLst>
              <a:ext uri="{FF2B5EF4-FFF2-40B4-BE49-F238E27FC236}">
                <a16:creationId xmlns:a16="http://schemas.microsoft.com/office/drawing/2014/main" id="{538C2473-4B1E-ED5D-00D5-378F67ED53E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420600" y="5753100"/>
            <a:ext cx="2514600" cy="2514600"/>
          </a:xfrm>
          <a:prstGeom prst="rect">
            <a:avLst/>
          </a:prstGeom>
        </p:spPr>
      </p:pic>
    </p:spTree>
    <p:extLst>
      <p:ext uri="{BB962C8B-B14F-4D97-AF65-F5344CB8AC3E}">
        <p14:creationId xmlns:p14="http://schemas.microsoft.com/office/powerpoint/2010/main" val="2032016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7EB52-AEBC-E047-02C2-A8C481158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D9599-57B5-961E-940D-CD4A2E022041}"/>
              </a:ext>
            </a:extLst>
          </p:cNvPr>
          <p:cNvSpPr>
            <a:spLocks noGrp="1"/>
          </p:cNvSpPr>
          <p:nvPr>
            <p:ph type="title"/>
          </p:nvPr>
        </p:nvSpPr>
        <p:spPr/>
        <p:txBody>
          <a:bodyPr anchor="t"/>
          <a:lstStyle/>
          <a:p>
            <a:r>
              <a:rPr lang="en-US" dirty="0"/>
              <a:t>Project Statement</a:t>
            </a:r>
          </a:p>
        </p:txBody>
      </p:sp>
      <p:sp>
        <p:nvSpPr>
          <p:cNvPr id="4" name="Content Placeholder 2">
            <a:extLst>
              <a:ext uri="{FF2B5EF4-FFF2-40B4-BE49-F238E27FC236}">
                <a16:creationId xmlns:a16="http://schemas.microsoft.com/office/drawing/2014/main" id="{6A51F54D-76AC-0BAB-3202-5EC1AD080F70}"/>
              </a:ext>
            </a:extLst>
          </p:cNvPr>
          <p:cNvSpPr>
            <a:spLocks noGrp="1"/>
          </p:cNvSpPr>
          <p:nvPr/>
        </p:nvSpPr>
        <p:spPr>
          <a:xfrm>
            <a:off x="8229600" y="2400300"/>
            <a:ext cx="9448800" cy="73914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2400" b="1" dirty="0"/>
              <a:t>Comprehensive Problem Description</a:t>
            </a:r>
          </a:p>
          <a:p>
            <a:pPr marL="0" lvl="1" indent="0">
              <a:buFont typeface="Arial" panose="020B0604020202020204" pitchFamily="34" charset="0"/>
              <a:buNone/>
            </a:pPr>
            <a:r>
              <a:rPr lang="en-US" sz="2400" dirty="0"/>
              <a:t>Encourages clear articulation of what is the problem or pain-point, its location, timing, and affected individuals or groups.  If you have baseline metric values, you can include them here.</a:t>
            </a:r>
          </a:p>
          <a:p>
            <a:pPr marL="0" indent="0">
              <a:spcBef>
                <a:spcPts val="2500"/>
              </a:spcBef>
              <a:buFont typeface="Arial" panose="020B0604020202020204" pitchFamily="34" charset="0"/>
              <a:buNone/>
            </a:pPr>
            <a:r>
              <a:rPr lang="en-US" sz="2400" b="1" dirty="0"/>
              <a:t>Importance of Problem</a:t>
            </a:r>
          </a:p>
          <a:p>
            <a:pPr marL="0" lvl="1" indent="0">
              <a:buFont typeface="Arial" panose="020B0604020202020204" pitchFamily="34" charset="0"/>
              <a:buNone/>
            </a:pPr>
            <a:r>
              <a:rPr lang="en-US" sz="2400" dirty="0"/>
              <a:t>Emphasizes why addressing the problem matters by pointing out consequences of ignoring it.</a:t>
            </a:r>
          </a:p>
          <a:p>
            <a:pPr marL="0" lvl="1" indent="0">
              <a:buFont typeface="Arial" panose="020B0604020202020204" pitchFamily="34" charset="0"/>
              <a:buNone/>
            </a:pPr>
            <a:endParaRPr lang="en-US" sz="2400" dirty="0"/>
          </a:p>
          <a:p>
            <a:pPr marL="0" indent="0">
              <a:lnSpc>
                <a:spcPct val="130000"/>
              </a:lnSpc>
              <a:spcBef>
                <a:spcPts val="0"/>
              </a:spcBef>
              <a:buNone/>
            </a:pPr>
            <a:r>
              <a:rPr lang="en-US" sz="2400" b="1" dirty="0"/>
              <a:t>Foundation for Solutions</a:t>
            </a:r>
          </a:p>
          <a:p>
            <a:pPr marL="0" indent="0">
              <a:lnSpc>
                <a:spcPct val="130000"/>
              </a:lnSpc>
              <a:spcBef>
                <a:spcPts val="0"/>
              </a:spcBef>
              <a:buNone/>
            </a:pPr>
            <a:r>
              <a:rPr lang="en-US" sz="2400" dirty="0"/>
              <a:t>Structured problem understanding ensures alignment and sets the stage for goal setting and solution development.  The problem definition should NOT include solutions.</a:t>
            </a:r>
          </a:p>
          <a:p>
            <a:pPr marL="0" indent="0">
              <a:spcBef>
                <a:spcPts val="2500"/>
              </a:spcBef>
              <a:buNone/>
            </a:pPr>
            <a:r>
              <a:rPr lang="en-US" sz="2400" b="1" dirty="0"/>
              <a:t>Impact Assessment</a:t>
            </a:r>
          </a:p>
          <a:p>
            <a:pPr marL="0" lvl="1" indent="0">
              <a:buNone/>
            </a:pPr>
            <a:r>
              <a:rPr lang="en-US" sz="2400" dirty="0"/>
              <a:t>Focuses on understanding the problem's effect on quality, cost, experience, and workload to highlight its significance.</a:t>
            </a:r>
          </a:p>
          <a:p>
            <a:pPr marL="0" lvl="1" indent="0">
              <a:buFont typeface="Arial" panose="020B0604020202020204" pitchFamily="34" charset="0"/>
              <a:buNone/>
            </a:pPr>
            <a:endParaRPr lang="en-US" sz="2400" dirty="0"/>
          </a:p>
        </p:txBody>
      </p:sp>
      <p:graphicFrame>
        <p:nvGraphicFramePr>
          <p:cNvPr id="8" name="Diagram 7">
            <a:extLst>
              <a:ext uri="{FF2B5EF4-FFF2-40B4-BE49-F238E27FC236}">
                <a16:creationId xmlns:a16="http://schemas.microsoft.com/office/drawing/2014/main" id="{43CCC905-DDFD-5395-EFBD-34A1D3169174}"/>
              </a:ext>
            </a:extLst>
          </p:cNvPr>
          <p:cNvGraphicFramePr/>
          <p:nvPr>
            <p:extLst>
              <p:ext uri="{D42A27DB-BD31-4B8C-83A1-F6EECF244321}">
                <p14:modId xmlns:p14="http://schemas.microsoft.com/office/powerpoint/2010/main" val="2631463032"/>
              </p:ext>
            </p:extLst>
          </p:nvPr>
        </p:nvGraphicFramePr>
        <p:xfrm>
          <a:off x="671906" y="2400300"/>
          <a:ext cx="6248400" cy="5986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059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7A61A-0DD7-AE42-DC8A-1CF1DD10C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5800E2-1953-5593-1AD4-7555F348A3AA}"/>
              </a:ext>
            </a:extLst>
          </p:cNvPr>
          <p:cNvSpPr>
            <a:spLocks noGrp="1"/>
          </p:cNvSpPr>
          <p:nvPr>
            <p:ph type="title"/>
          </p:nvPr>
        </p:nvSpPr>
        <p:spPr/>
        <p:txBody>
          <a:bodyPr anchor="t"/>
          <a:lstStyle/>
          <a:p>
            <a:r>
              <a:rPr lang="en-US" dirty="0"/>
              <a:t>Goal Statement</a:t>
            </a:r>
          </a:p>
        </p:txBody>
      </p:sp>
      <p:sp>
        <p:nvSpPr>
          <p:cNvPr id="4" name="Content Placeholder 2">
            <a:extLst>
              <a:ext uri="{FF2B5EF4-FFF2-40B4-BE49-F238E27FC236}">
                <a16:creationId xmlns:a16="http://schemas.microsoft.com/office/drawing/2014/main" id="{506CF0E2-D1CE-04A4-4A0F-BEFA98B6FF90}"/>
              </a:ext>
            </a:extLst>
          </p:cNvPr>
          <p:cNvSpPr>
            <a:spLocks noGrp="1"/>
          </p:cNvSpPr>
          <p:nvPr/>
        </p:nvSpPr>
        <p:spPr>
          <a:xfrm>
            <a:off x="9144000" y="2628900"/>
            <a:ext cx="8534400" cy="7391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buNone/>
            </a:pPr>
            <a:r>
              <a:rPr lang="en-US" sz="2400" b="1" i="0" u="none" strike="noStrike" dirty="0">
                <a:solidFill>
                  <a:srgbClr val="293241"/>
                </a:solidFill>
                <a:effectLst/>
              </a:rPr>
              <a:t>Clear Goal Definition</a:t>
            </a:r>
            <a:r>
              <a:rPr lang="en-US" sz="2400" b="0" i="0" dirty="0">
                <a:solidFill>
                  <a:srgbClr val="293241"/>
                </a:solidFill>
                <a:effectLst/>
              </a:rPr>
              <a:t>​</a:t>
            </a:r>
          </a:p>
          <a:p>
            <a:pPr marL="0" indent="0" algn="l" rtl="0" fontAlgn="base">
              <a:buNone/>
            </a:pPr>
            <a:r>
              <a:rPr lang="en-US" sz="2400" b="0" i="0" u="none" strike="noStrike" dirty="0">
                <a:solidFill>
                  <a:srgbClr val="293241"/>
                </a:solidFill>
                <a:effectLst/>
              </a:rPr>
              <a:t>Goal statements should include a targeted performance level and timeframe applicable for this project.</a:t>
            </a:r>
            <a:r>
              <a:rPr lang="en-US" sz="2400" b="0" i="0" dirty="0">
                <a:solidFill>
                  <a:srgbClr val="293241"/>
                </a:solidFill>
                <a:effectLst/>
              </a:rPr>
              <a:t>​</a:t>
            </a:r>
          </a:p>
          <a:p>
            <a:pPr algn="l" rtl="0" fontAlgn="base">
              <a:buNone/>
            </a:pPr>
            <a:r>
              <a:rPr lang="en-US" sz="2400" b="1" i="0" u="none" strike="noStrike" dirty="0">
                <a:solidFill>
                  <a:srgbClr val="293241"/>
                </a:solidFill>
                <a:effectLst/>
              </a:rPr>
              <a:t>Primary Success Metric</a:t>
            </a:r>
            <a:r>
              <a:rPr lang="en-US" sz="2400" b="0" i="0" dirty="0">
                <a:solidFill>
                  <a:srgbClr val="293241"/>
                </a:solidFill>
                <a:effectLst/>
              </a:rPr>
              <a:t>​</a:t>
            </a:r>
          </a:p>
          <a:p>
            <a:pPr marL="0" indent="0" algn="l" rtl="0" fontAlgn="base">
              <a:buNone/>
            </a:pPr>
            <a:r>
              <a:rPr lang="en-US" sz="2400" b="0" i="0" u="none" strike="noStrike" dirty="0">
                <a:solidFill>
                  <a:srgbClr val="293241"/>
                </a:solidFill>
                <a:effectLst/>
              </a:rPr>
              <a:t>Identify the primary metric that will be used to objectively measure project success.</a:t>
            </a:r>
            <a:r>
              <a:rPr lang="en-US" sz="2400" b="0" i="0" dirty="0">
                <a:solidFill>
                  <a:srgbClr val="293241"/>
                </a:solidFill>
                <a:effectLst/>
              </a:rPr>
              <a:t>​</a:t>
            </a:r>
          </a:p>
          <a:p>
            <a:pPr algn="l" rtl="0" fontAlgn="base">
              <a:buNone/>
            </a:pPr>
            <a:r>
              <a:rPr lang="en-US" sz="2400" b="1" i="0" u="none" strike="noStrike" dirty="0">
                <a:solidFill>
                  <a:srgbClr val="293241"/>
                </a:solidFill>
                <a:effectLst/>
              </a:rPr>
              <a:t>Secondary &amp; Balancing Metrics</a:t>
            </a:r>
            <a:r>
              <a:rPr lang="en-US" sz="2400" b="0" i="0" dirty="0">
                <a:solidFill>
                  <a:srgbClr val="293241"/>
                </a:solidFill>
                <a:effectLst/>
              </a:rPr>
              <a:t>​</a:t>
            </a:r>
          </a:p>
          <a:p>
            <a:pPr marL="0" indent="0" algn="l" rtl="0" fontAlgn="base">
              <a:buNone/>
            </a:pPr>
            <a:r>
              <a:rPr lang="en-US" sz="2400" b="0" i="0" u="none" strike="noStrike" dirty="0">
                <a:solidFill>
                  <a:srgbClr val="293241"/>
                </a:solidFill>
                <a:effectLst/>
              </a:rPr>
              <a:t>Include secondary or balancing metrics to provide a comprehensive view of project performance.</a:t>
            </a:r>
            <a:r>
              <a:rPr lang="en-US" sz="2400" b="0" i="0" dirty="0">
                <a:solidFill>
                  <a:srgbClr val="293241"/>
                </a:solidFill>
                <a:effectLst/>
              </a:rPr>
              <a:t>​</a:t>
            </a:r>
          </a:p>
          <a:p>
            <a:pPr algn="l" rtl="0" fontAlgn="base">
              <a:buNone/>
            </a:pPr>
            <a:r>
              <a:rPr lang="en-US" sz="2400" b="1" i="0" u="none" strike="noStrike" dirty="0">
                <a:solidFill>
                  <a:srgbClr val="293241"/>
                </a:solidFill>
                <a:effectLst/>
              </a:rPr>
              <a:t>Accountability and Tracking</a:t>
            </a:r>
            <a:r>
              <a:rPr lang="en-US" sz="2400" b="0" i="0" dirty="0">
                <a:solidFill>
                  <a:srgbClr val="293241"/>
                </a:solidFill>
                <a:effectLst/>
              </a:rPr>
              <a:t>​</a:t>
            </a:r>
          </a:p>
          <a:p>
            <a:pPr marL="0" indent="0" algn="l" rtl="0" fontAlgn="base">
              <a:buNone/>
            </a:pPr>
            <a:r>
              <a:rPr lang="en-US" sz="2400" b="0" i="0" u="none" strike="noStrike" dirty="0">
                <a:solidFill>
                  <a:srgbClr val="293241"/>
                </a:solidFill>
                <a:effectLst/>
              </a:rPr>
              <a:t>Specific goals enable objective tracking and accountability throughout the project lifecycle.</a:t>
            </a:r>
            <a:r>
              <a:rPr lang="en-US" sz="2400" b="0" i="0" dirty="0">
                <a:solidFill>
                  <a:srgbClr val="293241"/>
                </a:solidFill>
                <a:effectLst/>
              </a:rPr>
              <a:t>​</a:t>
            </a:r>
          </a:p>
          <a:p>
            <a:pPr marL="0" lvl="1" indent="0">
              <a:buFont typeface="Arial" panose="020B0604020202020204" pitchFamily="34" charset="0"/>
              <a:buNone/>
            </a:pPr>
            <a:endParaRPr lang="en-US" sz="2400" dirty="0"/>
          </a:p>
        </p:txBody>
      </p:sp>
      <p:graphicFrame>
        <p:nvGraphicFramePr>
          <p:cNvPr id="3" name="Diagram 2">
            <a:extLst>
              <a:ext uri="{FF2B5EF4-FFF2-40B4-BE49-F238E27FC236}">
                <a16:creationId xmlns:a16="http://schemas.microsoft.com/office/drawing/2014/main" id="{8B77784C-8FB2-D228-49BB-B10ABFDBD27C}"/>
              </a:ext>
            </a:extLst>
          </p:cNvPr>
          <p:cNvGraphicFramePr/>
          <p:nvPr>
            <p:extLst>
              <p:ext uri="{D42A27DB-BD31-4B8C-83A1-F6EECF244321}">
                <p14:modId xmlns:p14="http://schemas.microsoft.com/office/powerpoint/2010/main" val="2306263845"/>
              </p:ext>
            </p:extLst>
          </p:nvPr>
        </p:nvGraphicFramePr>
        <p:xfrm>
          <a:off x="457200" y="2628900"/>
          <a:ext cx="7924800" cy="5685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556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F62C0-0596-99C7-D18F-8B70FC612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4193F-6420-51DF-42CA-D928B47B3AE1}"/>
              </a:ext>
            </a:extLst>
          </p:cNvPr>
          <p:cNvSpPr>
            <a:spLocks noGrp="1"/>
          </p:cNvSpPr>
          <p:nvPr>
            <p:ph type="title"/>
          </p:nvPr>
        </p:nvSpPr>
        <p:spPr/>
        <p:txBody>
          <a:bodyPr anchor="t"/>
          <a:lstStyle/>
          <a:p>
            <a:r>
              <a:rPr lang="en-US" dirty="0"/>
              <a:t>Scope</a:t>
            </a:r>
          </a:p>
        </p:txBody>
      </p:sp>
      <p:graphicFrame>
        <p:nvGraphicFramePr>
          <p:cNvPr id="3" name="Content Placeholder 2">
            <a:extLst>
              <a:ext uri="{FF2B5EF4-FFF2-40B4-BE49-F238E27FC236}">
                <a16:creationId xmlns:a16="http://schemas.microsoft.com/office/drawing/2014/main" id="{2B4AD39A-7E29-64C1-6876-35CD87428D63}"/>
              </a:ext>
            </a:extLst>
          </p:cNvPr>
          <p:cNvGraphicFramePr>
            <a:graphicFrameLocks noGrp="1"/>
          </p:cNvGraphicFramePr>
          <p:nvPr>
            <p:extLst>
              <p:ext uri="{D42A27DB-BD31-4B8C-83A1-F6EECF244321}">
                <p14:modId xmlns:p14="http://schemas.microsoft.com/office/powerpoint/2010/main" val="3954049324"/>
              </p:ext>
            </p:extLst>
          </p:nvPr>
        </p:nvGraphicFramePr>
        <p:xfrm>
          <a:off x="685800" y="2476500"/>
          <a:ext cx="15697200" cy="510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Packing Box Open with solid fill">
            <a:extLst>
              <a:ext uri="{FF2B5EF4-FFF2-40B4-BE49-F238E27FC236}">
                <a16:creationId xmlns:a16="http://schemas.microsoft.com/office/drawing/2014/main" id="{F673FD85-B721-185C-AC4B-2036547208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05600" y="5981700"/>
            <a:ext cx="3505200" cy="3505200"/>
          </a:xfrm>
          <a:prstGeom prst="rect">
            <a:avLst/>
          </a:prstGeom>
        </p:spPr>
      </p:pic>
    </p:spTree>
    <p:extLst>
      <p:ext uri="{BB962C8B-B14F-4D97-AF65-F5344CB8AC3E}">
        <p14:creationId xmlns:p14="http://schemas.microsoft.com/office/powerpoint/2010/main" val="155889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F76AC-914E-B62E-7167-29BCC156E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B1D1C-9282-241A-2BEB-9BB121CC8CAC}"/>
              </a:ext>
            </a:extLst>
          </p:cNvPr>
          <p:cNvSpPr>
            <a:spLocks noGrp="1"/>
          </p:cNvSpPr>
          <p:nvPr>
            <p:ph type="title"/>
          </p:nvPr>
        </p:nvSpPr>
        <p:spPr/>
        <p:txBody>
          <a:bodyPr anchor="t"/>
          <a:lstStyle/>
          <a:p>
            <a:r>
              <a:rPr lang="en-US" dirty="0"/>
              <a:t>Benefits/Business Case</a:t>
            </a:r>
          </a:p>
        </p:txBody>
      </p:sp>
      <p:graphicFrame>
        <p:nvGraphicFramePr>
          <p:cNvPr id="5" name="Content Placeholder 2">
            <a:extLst>
              <a:ext uri="{FF2B5EF4-FFF2-40B4-BE49-F238E27FC236}">
                <a16:creationId xmlns:a16="http://schemas.microsoft.com/office/drawing/2014/main" id="{2AEA8625-5C0E-2645-1D38-E4F35F0C6867}"/>
              </a:ext>
            </a:extLst>
          </p:cNvPr>
          <p:cNvGraphicFramePr>
            <a:graphicFrameLocks noGrp="1"/>
          </p:cNvGraphicFramePr>
          <p:nvPr>
            <p:extLst>
              <p:ext uri="{D42A27DB-BD31-4B8C-83A1-F6EECF244321}">
                <p14:modId xmlns:p14="http://schemas.microsoft.com/office/powerpoint/2010/main" val="119618156"/>
              </p:ext>
            </p:extLst>
          </p:nvPr>
        </p:nvGraphicFramePr>
        <p:xfrm>
          <a:off x="6629400" y="2764632"/>
          <a:ext cx="10446325" cy="5185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206EE441-7B57-ACB0-D06A-01FC172A1D13}"/>
              </a:ext>
            </a:extLst>
          </p:cNvPr>
          <p:cNvGraphicFramePr>
            <a:graphicFrameLocks/>
          </p:cNvGraphicFramePr>
          <p:nvPr>
            <p:extLst>
              <p:ext uri="{D42A27DB-BD31-4B8C-83A1-F6EECF244321}">
                <p14:modId xmlns:p14="http://schemas.microsoft.com/office/powerpoint/2010/main" val="1980474890"/>
              </p:ext>
            </p:extLst>
          </p:nvPr>
        </p:nvGraphicFramePr>
        <p:xfrm>
          <a:off x="-429200" y="3238500"/>
          <a:ext cx="7070437" cy="36786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FA11BBAB-9DF7-D5E8-2E01-75EE61E9B4DB}"/>
              </a:ext>
            </a:extLst>
          </p:cNvPr>
          <p:cNvSpPr txBox="1"/>
          <p:nvPr/>
        </p:nvSpPr>
        <p:spPr>
          <a:xfrm>
            <a:off x="1812140" y="2944213"/>
            <a:ext cx="1124410" cy="369332"/>
          </a:xfrm>
          <a:prstGeom prst="rect">
            <a:avLst/>
          </a:prstGeom>
          <a:noFill/>
        </p:spPr>
        <p:txBody>
          <a:bodyPr wrap="square" rtlCol="0">
            <a:spAutoFit/>
          </a:bodyPr>
          <a:lstStyle>
            <a:defPPr>
              <a:defRPr lang="en-US"/>
            </a:defPPr>
            <a:lvl1pPr marL="0" algn="l" defTabSz="914400" rtl="0" eaLnBrk="1" latinLnBrk="0" hangingPunct="1">
              <a:defRPr sz="1800" kern="1200">
                <a:solidFill>
                  <a:srgbClr val="293241"/>
                </a:solidFill>
                <a:latin typeface="Aptos Light"/>
              </a:defRPr>
            </a:lvl1pPr>
            <a:lvl2pPr marL="457200" algn="l" defTabSz="914400" rtl="0" eaLnBrk="1" latinLnBrk="0" hangingPunct="1">
              <a:defRPr sz="1800" kern="1200">
                <a:solidFill>
                  <a:srgbClr val="293241"/>
                </a:solidFill>
                <a:latin typeface="Aptos Light"/>
              </a:defRPr>
            </a:lvl2pPr>
            <a:lvl3pPr marL="914400" algn="l" defTabSz="914400" rtl="0" eaLnBrk="1" latinLnBrk="0" hangingPunct="1">
              <a:defRPr sz="1800" kern="1200">
                <a:solidFill>
                  <a:srgbClr val="293241"/>
                </a:solidFill>
                <a:latin typeface="Aptos Light"/>
              </a:defRPr>
            </a:lvl3pPr>
            <a:lvl4pPr marL="1371600" algn="l" defTabSz="914400" rtl="0" eaLnBrk="1" latinLnBrk="0" hangingPunct="1">
              <a:defRPr sz="1800" kern="1200">
                <a:solidFill>
                  <a:srgbClr val="293241"/>
                </a:solidFill>
                <a:latin typeface="Aptos Light"/>
              </a:defRPr>
            </a:lvl4pPr>
            <a:lvl5pPr marL="1828800" algn="l" defTabSz="914400" rtl="0" eaLnBrk="1" latinLnBrk="0" hangingPunct="1">
              <a:defRPr sz="1800" kern="1200">
                <a:solidFill>
                  <a:srgbClr val="293241"/>
                </a:solidFill>
                <a:latin typeface="Aptos Light"/>
              </a:defRPr>
            </a:lvl5pPr>
            <a:lvl6pPr marL="2286000" algn="l" defTabSz="914400" rtl="0" eaLnBrk="1" latinLnBrk="0" hangingPunct="1">
              <a:defRPr sz="1800" kern="1200">
                <a:solidFill>
                  <a:srgbClr val="293241"/>
                </a:solidFill>
                <a:latin typeface="Aptos Light"/>
              </a:defRPr>
            </a:lvl6pPr>
            <a:lvl7pPr marL="2743200" algn="l" defTabSz="914400" rtl="0" eaLnBrk="1" latinLnBrk="0" hangingPunct="1">
              <a:defRPr sz="1800" kern="1200">
                <a:solidFill>
                  <a:srgbClr val="293241"/>
                </a:solidFill>
                <a:latin typeface="Aptos Light"/>
              </a:defRPr>
            </a:lvl7pPr>
            <a:lvl8pPr marL="3200400" algn="l" defTabSz="914400" rtl="0" eaLnBrk="1" latinLnBrk="0" hangingPunct="1">
              <a:defRPr sz="1800" kern="1200">
                <a:solidFill>
                  <a:srgbClr val="293241"/>
                </a:solidFill>
                <a:latin typeface="Aptos Light"/>
              </a:defRPr>
            </a:lvl8pPr>
            <a:lvl9pPr marL="3657600" algn="l" defTabSz="914400" rtl="0" eaLnBrk="1" latinLnBrk="0" hangingPunct="1">
              <a:defRPr sz="1800" kern="1200">
                <a:solidFill>
                  <a:srgbClr val="293241"/>
                </a:solidFill>
                <a:latin typeface="Aptos Light"/>
              </a:defRPr>
            </a:lvl9pPr>
          </a:lstStyle>
          <a:p>
            <a:r>
              <a:rPr lang="en-US" b="1" dirty="0">
                <a:latin typeface="Calibri" panose="020F0502020204030204" pitchFamily="34" charset="0"/>
                <a:ea typeface="Calibri" panose="020F0502020204030204" pitchFamily="34" charset="0"/>
                <a:cs typeface="Calibri" panose="020F0502020204030204" pitchFamily="34" charset="0"/>
              </a:rPr>
              <a:t>Threat</a:t>
            </a:r>
          </a:p>
        </p:txBody>
      </p:sp>
      <p:sp>
        <p:nvSpPr>
          <p:cNvPr id="8" name="TextBox 7">
            <a:extLst>
              <a:ext uri="{FF2B5EF4-FFF2-40B4-BE49-F238E27FC236}">
                <a16:creationId xmlns:a16="http://schemas.microsoft.com/office/drawing/2014/main" id="{577D5CC7-05B3-B3AA-C1ED-09FB50B2E199}"/>
              </a:ext>
            </a:extLst>
          </p:cNvPr>
          <p:cNvSpPr txBox="1"/>
          <p:nvPr/>
        </p:nvSpPr>
        <p:spPr>
          <a:xfrm>
            <a:off x="3344713" y="2944213"/>
            <a:ext cx="1984069" cy="369332"/>
          </a:xfrm>
          <a:prstGeom prst="rect">
            <a:avLst/>
          </a:prstGeom>
          <a:noFill/>
        </p:spPr>
        <p:txBody>
          <a:bodyPr wrap="square" rtlCol="0">
            <a:spAutoFit/>
          </a:bodyPr>
          <a:lstStyle>
            <a:defPPr>
              <a:defRPr lang="en-US"/>
            </a:defPPr>
            <a:lvl1pPr marL="0" algn="l" defTabSz="914400" rtl="0" eaLnBrk="1" latinLnBrk="0" hangingPunct="1">
              <a:defRPr sz="1800" kern="1200">
                <a:solidFill>
                  <a:srgbClr val="293241"/>
                </a:solidFill>
                <a:latin typeface="Aptos Light"/>
              </a:defRPr>
            </a:lvl1pPr>
            <a:lvl2pPr marL="457200" algn="l" defTabSz="914400" rtl="0" eaLnBrk="1" latinLnBrk="0" hangingPunct="1">
              <a:defRPr sz="1800" kern="1200">
                <a:solidFill>
                  <a:srgbClr val="293241"/>
                </a:solidFill>
                <a:latin typeface="Aptos Light"/>
              </a:defRPr>
            </a:lvl2pPr>
            <a:lvl3pPr marL="914400" algn="l" defTabSz="914400" rtl="0" eaLnBrk="1" latinLnBrk="0" hangingPunct="1">
              <a:defRPr sz="1800" kern="1200">
                <a:solidFill>
                  <a:srgbClr val="293241"/>
                </a:solidFill>
                <a:latin typeface="Aptos Light"/>
              </a:defRPr>
            </a:lvl3pPr>
            <a:lvl4pPr marL="1371600" algn="l" defTabSz="914400" rtl="0" eaLnBrk="1" latinLnBrk="0" hangingPunct="1">
              <a:defRPr sz="1800" kern="1200">
                <a:solidFill>
                  <a:srgbClr val="293241"/>
                </a:solidFill>
                <a:latin typeface="Aptos Light"/>
              </a:defRPr>
            </a:lvl4pPr>
            <a:lvl5pPr marL="1828800" algn="l" defTabSz="914400" rtl="0" eaLnBrk="1" latinLnBrk="0" hangingPunct="1">
              <a:defRPr sz="1800" kern="1200">
                <a:solidFill>
                  <a:srgbClr val="293241"/>
                </a:solidFill>
                <a:latin typeface="Aptos Light"/>
              </a:defRPr>
            </a:lvl5pPr>
            <a:lvl6pPr marL="2286000" algn="l" defTabSz="914400" rtl="0" eaLnBrk="1" latinLnBrk="0" hangingPunct="1">
              <a:defRPr sz="1800" kern="1200">
                <a:solidFill>
                  <a:srgbClr val="293241"/>
                </a:solidFill>
                <a:latin typeface="Aptos Light"/>
              </a:defRPr>
            </a:lvl6pPr>
            <a:lvl7pPr marL="2743200" algn="l" defTabSz="914400" rtl="0" eaLnBrk="1" latinLnBrk="0" hangingPunct="1">
              <a:defRPr sz="1800" kern="1200">
                <a:solidFill>
                  <a:srgbClr val="293241"/>
                </a:solidFill>
                <a:latin typeface="Aptos Light"/>
              </a:defRPr>
            </a:lvl7pPr>
            <a:lvl8pPr marL="3200400" algn="l" defTabSz="914400" rtl="0" eaLnBrk="1" latinLnBrk="0" hangingPunct="1">
              <a:defRPr sz="1800" kern="1200">
                <a:solidFill>
                  <a:srgbClr val="293241"/>
                </a:solidFill>
                <a:latin typeface="Aptos Light"/>
              </a:defRPr>
            </a:lvl8pPr>
            <a:lvl9pPr marL="3657600" algn="l" defTabSz="914400" rtl="0" eaLnBrk="1" latinLnBrk="0" hangingPunct="1">
              <a:defRPr sz="1800" kern="1200">
                <a:solidFill>
                  <a:srgbClr val="293241"/>
                </a:solidFill>
                <a:latin typeface="Aptos Light"/>
              </a:defRPr>
            </a:lvl9pPr>
          </a:lstStyle>
          <a:p>
            <a:r>
              <a:rPr lang="en-US" b="1" dirty="0">
                <a:latin typeface="Calibri" panose="020F0502020204030204" pitchFamily="34" charset="0"/>
                <a:ea typeface="Calibri" panose="020F0502020204030204" pitchFamily="34" charset="0"/>
                <a:cs typeface="Calibri" panose="020F0502020204030204" pitchFamily="34" charset="0"/>
              </a:rPr>
              <a:t>Opportunity</a:t>
            </a:r>
          </a:p>
        </p:txBody>
      </p:sp>
      <p:sp>
        <p:nvSpPr>
          <p:cNvPr id="9" name="TextBox 8">
            <a:extLst>
              <a:ext uri="{FF2B5EF4-FFF2-40B4-BE49-F238E27FC236}">
                <a16:creationId xmlns:a16="http://schemas.microsoft.com/office/drawing/2014/main" id="{48914572-D553-9257-78BF-EE4CCAAB53B6}"/>
              </a:ext>
            </a:extLst>
          </p:cNvPr>
          <p:cNvSpPr txBox="1"/>
          <p:nvPr/>
        </p:nvSpPr>
        <p:spPr>
          <a:xfrm>
            <a:off x="803856" y="3977701"/>
            <a:ext cx="1067152" cy="646331"/>
          </a:xfrm>
          <a:prstGeom prst="rect">
            <a:avLst/>
          </a:prstGeom>
          <a:noFill/>
        </p:spPr>
        <p:txBody>
          <a:bodyPr wrap="square" rtlCol="0">
            <a:spAutoFit/>
          </a:bodyPr>
          <a:lstStyle>
            <a:defPPr>
              <a:defRPr lang="en-US"/>
            </a:defPPr>
            <a:lvl1pPr marL="0" algn="l" defTabSz="914400" rtl="0" eaLnBrk="1" latinLnBrk="0" hangingPunct="1">
              <a:defRPr sz="1800" kern="1200">
                <a:solidFill>
                  <a:srgbClr val="293241"/>
                </a:solidFill>
                <a:latin typeface="Aptos Light"/>
              </a:defRPr>
            </a:lvl1pPr>
            <a:lvl2pPr marL="457200" algn="l" defTabSz="914400" rtl="0" eaLnBrk="1" latinLnBrk="0" hangingPunct="1">
              <a:defRPr sz="1800" kern="1200">
                <a:solidFill>
                  <a:srgbClr val="293241"/>
                </a:solidFill>
                <a:latin typeface="Aptos Light"/>
              </a:defRPr>
            </a:lvl2pPr>
            <a:lvl3pPr marL="914400" algn="l" defTabSz="914400" rtl="0" eaLnBrk="1" latinLnBrk="0" hangingPunct="1">
              <a:defRPr sz="1800" kern="1200">
                <a:solidFill>
                  <a:srgbClr val="293241"/>
                </a:solidFill>
                <a:latin typeface="Aptos Light"/>
              </a:defRPr>
            </a:lvl3pPr>
            <a:lvl4pPr marL="1371600" algn="l" defTabSz="914400" rtl="0" eaLnBrk="1" latinLnBrk="0" hangingPunct="1">
              <a:defRPr sz="1800" kern="1200">
                <a:solidFill>
                  <a:srgbClr val="293241"/>
                </a:solidFill>
                <a:latin typeface="Aptos Light"/>
              </a:defRPr>
            </a:lvl4pPr>
            <a:lvl5pPr marL="1828800" algn="l" defTabSz="914400" rtl="0" eaLnBrk="1" latinLnBrk="0" hangingPunct="1">
              <a:defRPr sz="1800" kern="1200">
                <a:solidFill>
                  <a:srgbClr val="293241"/>
                </a:solidFill>
                <a:latin typeface="Aptos Light"/>
              </a:defRPr>
            </a:lvl5pPr>
            <a:lvl6pPr marL="2286000" algn="l" defTabSz="914400" rtl="0" eaLnBrk="1" latinLnBrk="0" hangingPunct="1">
              <a:defRPr sz="1800" kern="1200">
                <a:solidFill>
                  <a:srgbClr val="293241"/>
                </a:solidFill>
                <a:latin typeface="Aptos Light"/>
              </a:defRPr>
            </a:lvl6pPr>
            <a:lvl7pPr marL="2743200" algn="l" defTabSz="914400" rtl="0" eaLnBrk="1" latinLnBrk="0" hangingPunct="1">
              <a:defRPr sz="1800" kern="1200">
                <a:solidFill>
                  <a:srgbClr val="293241"/>
                </a:solidFill>
                <a:latin typeface="Aptos Light"/>
              </a:defRPr>
            </a:lvl7pPr>
            <a:lvl8pPr marL="3200400" algn="l" defTabSz="914400" rtl="0" eaLnBrk="1" latinLnBrk="0" hangingPunct="1">
              <a:defRPr sz="1800" kern="1200">
                <a:solidFill>
                  <a:srgbClr val="293241"/>
                </a:solidFill>
                <a:latin typeface="Aptos Light"/>
              </a:defRPr>
            </a:lvl8pPr>
            <a:lvl9pPr marL="3657600" algn="l" defTabSz="914400" rtl="0" eaLnBrk="1" latinLnBrk="0" hangingPunct="1">
              <a:defRPr sz="1800" kern="1200">
                <a:solidFill>
                  <a:srgbClr val="293241"/>
                </a:solidFill>
                <a:latin typeface="Aptos Light"/>
              </a:defRPr>
            </a:lvl9pPr>
          </a:lstStyle>
          <a:p>
            <a:r>
              <a:rPr lang="en-US" b="1" dirty="0">
                <a:latin typeface="Calibri" panose="020F0502020204030204" pitchFamily="34" charset="0"/>
                <a:ea typeface="Calibri" panose="020F0502020204030204" pitchFamily="34" charset="0"/>
                <a:cs typeface="Calibri" panose="020F0502020204030204" pitchFamily="34" charset="0"/>
              </a:rPr>
              <a:t>Short </a:t>
            </a:r>
          </a:p>
          <a:p>
            <a:r>
              <a:rPr lang="en-US" b="1" dirty="0">
                <a:latin typeface="Calibri" panose="020F0502020204030204" pitchFamily="34" charset="0"/>
                <a:ea typeface="Calibri" panose="020F0502020204030204" pitchFamily="34" charset="0"/>
                <a:cs typeface="Calibri" panose="020F0502020204030204" pitchFamily="34" charset="0"/>
              </a:rPr>
              <a:t>Term</a:t>
            </a:r>
          </a:p>
        </p:txBody>
      </p:sp>
      <p:sp>
        <p:nvSpPr>
          <p:cNvPr id="10" name="TextBox 10">
            <a:extLst>
              <a:ext uri="{FF2B5EF4-FFF2-40B4-BE49-F238E27FC236}">
                <a16:creationId xmlns:a16="http://schemas.microsoft.com/office/drawing/2014/main" id="{A75D6318-733F-1A34-D5EE-150691158D88}"/>
              </a:ext>
            </a:extLst>
          </p:cNvPr>
          <p:cNvSpPr txBox="1"/>
          <p:nvPr/>
        </p:nvSpPr>
        <p:spPr>
          <a:xfrm>
            <a:off x="803856" y="5657520"/>
            <a:ext cx="720435" cy="646331"/>
          </a:xfrm>
          <a:prstGeom prst="rect">
            <a:avLst/>
          </a:prstGeom>
          <a:noFill/>
        </p:spPr>
        <p:txBody>
          <a:bodyPr wrap="square" rtlCol="0">
            <a:spAutoFit/>
          </a:bodyPr>
          <a:lstStyle>
            <a:defPPr>
              <a:defRPr lang="en-US"/>
            </a:defPPr>
            <a:lvl1pPr marL="0" algn="l" defTabSz="914400" rtl="0" eaLnBrk="1" latinLnBrk="0" hangingPunct="1">
              <a:defRPr sz="1800" kern="1200">
                <a:solidFill>
                  <a:srgbClr val="293241"/>
                </a:solidFill>
                <a:latin typeface="Aptos Light"/>
              </a:defRPr>
            </a:lvl1pPr>
            <a:lvl2pPr marL="457200" algn="l" defTabSz="914400" rtl="0" eaLnBrk="1" latinLnBrk="0" hangingPunct="1">
              <a:defRPr sz="1800" kern="1200">
                <a:solidFill>
                  <a:srgbClr val="293241"/>
                </a:solidFill>
                <a:latin typeface="Aptos Light"/>
              </a:defRPr>
            </a:lvl2pPr>
            <a:lvl3pPr marL="914400" algn="l" defTabSz="914400" rtl="0" eaLnBrk="1" latinLnBrk="0" hangingPunct="1">
              <a:defRPr sz="1800" kern="1200">
                <a:solidFill>
                  <a:srgbClr val="293241"/>
                </a:solidFill>
                <a:latin typeface="Aptos Light"/>
              </a:defRPr>
            </a:lvl3pPr>
            <a:lvl4pPr marL="1371600" algn="l" defTabSz="914400" rtl="0" eaLnBrk="1" latinLnBrk="0" hangingPunct="1">
              <a:defRPr sz="1800" kern="1200">
                <a:solidFill>
                  <a:srgbClr val="293241"/>
                </a:solidFill>
                <a:latin typeface="Aptos Light"/>
              </a:defRPr>
            </a:lvl4pPr>
            <a:lvl5pPr marL="1828800" algn="l" defTabSz="914400" rtl="0" eaLnBrk="1" latinLnBrk="0" hangingPunct="1">
              <a:defRPr sz="1800" kern="1200">
                <a:solidFill>
                  <a:srgbClr val="293241"/>
                </a:solidFill>
                <a:latin typeface="Aptos Light"/>
              </a:defRPr>
            </a:lvl5pPr>
            <a:lvl6pPr marL="2286000" algn="l" defTabSz="914400" rtl="0" eaLnBrk="1" latinLnBrk="0" hangingPunct="1">
              <a:defRPr sz="1800" kern="1200">
                <a:solidFill>
                  <a:srgbClr val="293241"/>
                </a:solidFill>
                <a:latin typeface="Aptos Light"/>
              </a:defRPr>
            </a:lvl6pPr>
            <a:lvl7pPr marL="2743200" algn="l" defTabSz="914400" rtl="0" eaLnBrk="1" latinLnBrk="0" hangingPunct="1">
              <a:defRPr sz="1800" kern="1200">
                <a:solidFill>
                  <a:srgbClr val="293241"/>
                </a:solidFill>
                <a:latin typeface="Aptos Light"/>
              </a:defRPr>
            </a:lvl7pPr>
            <a:lvl8pPr marL="3200400" algn="l" defTabSz="914400" rtl="0" eaLnBrk="1" latinLnBrk="0" hangingPunct="1">
              <a:defRPr sz="1800" kern="1200">
                <a:solidFill>
                  <a:srgbClr val="293241"/>
                </a:solidFill>
                <a:latin typeface="Aptos Light"/>
              </a:defRPr>
            </a:lvl8pPr>
            <a:lvl9pPr marL="3657600" algn="l" defTabSz="914400" rtl="0" eaLnBrk="1" latinLnBrk="0" hangingPunct="1">
              <a:defRPr sz="1800" kern="1200">
                <a:solidFill>
                  <a:srgbClr val="293241"/>
                </a:solidFill>
                <a:latin typeface="Aptos Light"/>
              </a:defRPr>
            </a:lvl9pPr>
          </a:lstStyle>
          <a:p>
            <a:r>
              <a:rPr lang="en-US" b="1" dirty="0">
                <a:latin typeface="Calibri" panose="020F0502020204030204" pitchFamily="34" charset="0"/>
                <a:ea typeface="Calibri" panose="020F0502020204030204" pitchFamily="34" charset="0"/>
                <a:cs typeface="Calibri" panose="020F0502020204030204" pitchFamily="34" charset="0"/>
              </a:rPr>
              <a:t>Long</a:t>
            </a:r>
          </a:p>
          <a:p>
            <a:r>
              <a:rPr lang="en-US" b="1" dirty="0">
                <a:latin typeface="Calibri" panose="020F0502020204030204" pitchFamily="34" charset="0"/>
                <a:ea typeface="Calibri" panose="020F0502020204030204" pitchFamily="34" charset="0"/>
                <a:cs typeface="Calibri" panose="020F0502020204030204" pitchFamily="34" charset="0"/>
              </a:rPr>
              <a:t>Term</a:t>
            </a:r>
          </a:p>
        </p:txBody>
      </p:sp>
    </p:spTree>
    <p:extLst>
      <p:ext uri="{BB962C8B-B14F-4D97-AF65-F5344CB8AC3E}">
        <p14:creationId xmlns:p14="http://schemas.microsoft.com/office/powerpoint/2010/main" val="2411971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B8C70-6005-116F-DF3C-EA2400006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FC76FD-12F9-FC09-5C39-FE50CB77B144}"/>
              </a:ext>
            </a:extLst>
          </p:cNvPr>
          <p:cNvSpPr>
            <a:spLocks noGrp="1"/>
          </p:cNvSpPr>
          <p:nvPr>
            <p:ph type="title"/>
          </p:nvPr>
        </p:nvSpPr>
        <p:spPr/>
        <p:txBody>
          <a:bodyPr anchor="t"/>
          <a:lstStyle/>
          <a:p>
            <a:r>
              <a:rPr lang="en-US" dirty="0"/>
              <a:t>Roles &amp; Responsibilities</a:t>
            </a:r>
          </a:p>
        </p:txBody>
      </p:sp>
      <p:graphicFrame>
        <p:nvGraphicFramePr>
          <p:cNvPr id="5" name="Content Placeholder 2">
            <a:extLst>
              <a:ext uri="{FF2B5EF4-FFF2-40B4-BE49-F238E27FC236}">
                <a16:creationId xmlns:a16="http://schemas.microsoft.com/office/drawing/2014/main" id="{983DAC4A-0452-5BC6-7CD0-138BE2BA7910}"/>
              </a:ext>
            </a:extLst>
          </p:cNvPr>
          <p:cNvGraphicFramePr>
            <a:graphicFrameLocks noGrp="1"/>
          </p:cNvGraphicFramePr>
          <p:nvPr>
            <p:extLst>
              <p:ext uri="{D42A27DB-BD31-4B8C-83A1-F6EECF244321}">
                <p14:modId xmlns:p14="http://schemas.microsoft.com/office/powerpoint/2010/main" val="2548549501"/>
              </p:ext>
            </p:extLst>
          </p:nvPr>
        </p:nvGraphicFramePr>
        <p:xfrm>
          <a:off x="6096000" y="2552700"/>
          <a:ext cx="11132125"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75023D70-6572-ED5C-AAC8-D50431A80D11}"/>
              </a:ext>
            </a:extLst>
          </p:cNvPr>
          <p:cNvGraphicFramePr/>
          <p:nvPr>
            <p:extLst>
              <p:ext uri="{D42A27DB-BD31-4B8C-83A1-F6EECF244321}">
                <p14:modId xmlns:p14="http://schemas.microsoft.com/office/powerpoint/2010/main" val="1334383817"/>
              </p:ext>
            </p:extLst>
          </p:nvPr>
        </p:nvGraphicFramePr>
        <p:xfrm>
          <a:off x="457200" y="3467100"/>
          <a:ext cx="4648200" cy="381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6">
            <a:extLst>
              <a:ext uri="{FF2B5EF4-FFF2-40B4-BE49-F238E27FC236}">
                <a16:creationId xmlns:a16="http://schemas.microsoft.com/office/drawing/2014/main" id="{5ABFC8D2-3022-345B-E23E-D570C1F537F2}"/>
              </a:ext>
            </a:extLst>
          </p:cNvPr>
          <p:cNvSpPr txBox="1"/>
          <p:nvPr/>
        </p:nvSpPr>
        <p:spPr>
          <a:xfrm>
            <a:off x="2438400" y="3097768"/>
            <a:ext cx="793002" cy="369332"/>
          </a:xfrm>
          <a:prstGeom prst="rect">
            <a:avLst/>
          </a:prstGeom>
          <a:noFill/>
        </p:spPr>
        <p:txBody>
          <a:bodyPr wrap="square" rtlCol="0">
            <a:spAutoFit/>
          </a:bodyPr>
          <a:lstStyle>
            <a:defPPr>
              <a:defRPr lang="en-US"/>
            </a:defPPr>
            <a:lvl1pPr marL="0" algn="l" defTabSz="914400" rtl="0" eaLnBrk="1" latinLnBrk="0" hangingPunct="1">
              <a:defRPr sz="1800" kern="1200">
                <a:solidFill>
                  <a:srgbClr val="293241"/>
                </a:solidFill>
                <a:latin typeface="Aptos Light"/>
              </a:defRPr>
            </a:lvl1pPr>
            <a:lvl2pPr marL="457200" algn="l" defTabSz="914400" rtl="0" eaLnBrk="1" latinLnBrk="0" hangingPunct="1">
              <a:defRPr sz="1800" kern="1200">
                <a:solidFill>
                  <a:srgbClr val="293241"/>
                </a:solidFill>
                <a:latin typeface="Aptos Light"/>
              </a:defRPr>
            </a:lvl2pPr>
            <a:lvl3pPr marL="914400" algn="l" defTabSz="914400" rtl="0" eaLnBrk="1" latinLnBrk="0" hangingPunct="1">
              <a:defRPr sz="1800" kern="1200">
                <a:solidFill>
                  <a:srgbClr val="293241"/>
                </a:solidFill>
                <a:latin typeface="Aptos Light"/>
              </a:defRPr>
            </a:lvl3pPr>
            <a:lvl4pPr marL="1371600" algn="l" defTabSz="914400" rtl="0" eaLnBrk="1" latinLnBrk="0" hangingPunct="1">
              <a:defRPr sz="1800" kern="1200">
                <a:solidFill>
                  <a:srgbClr val="293241"/>
                </a:solidFill>
                <a:latin typeface="Aptos Light"/>
              </a:defRPr>
            </a:lvl4pPr>
            <a:lvl5pPr marL="1828800" algn="l" defTabSz="914400" rtl="0" eaLnBrk="1" latinLnBrk="0" hangingPunct="1">
              <a:defRPr sz="1800" kern="1200">
                <a:solidFill>
                  <a:srgbClr val="293241"/>
                </a:solidFill>
                <a:latin typeface="Aptos Light"/>
              </a:defRPr>
            </a:lvl5pPr>
            <a:lvl6pPr marL="2286000" algn="l" defTabSz="914400" rtl="0" eaLnBrk="1" latinLnBrk="0" hangingPunct="1">
              <a:defRPr sz="1800" kern="1200">
                <a:solidFill>
                  <a:srgbClr val="293241"/>
                </a:solidFill>
                <a:latin typeface="Aptos Light"/>
              </a:defRPr>
            </a:lvl6pPr>
            <a:lvl7pPr marL="2743200" algn="l" defTabSz="914400" rtl="0" eaLnBrk="1" latinLnBrk="0" hangingPunct="1">
              <a:defRPr sz="1800" kern="1200">
                <a:solidFill>
                  <a:srgbClr val="293241"/>
                </a:solidFill>
                <a:latin typeface="Aptos Light"/>
              </a:defRPr>
            </a:lvl7pPr>
            <a:lvl8pPr marL="3200400" algn="l" defTabSz="914400" rtl="0" eaLnBrk="1" latinLnBrk="0" hangingPunct="1">
              <a:defRPr sz="1800" kern="1200">
                <a:solidFill>
                  <a:srgbClr val="293241"/>
                </a:solidFill>
                <a:latin typeface="Aptos Light"/>
              </a:defRPr>
            </a:lvl8pPr>
            <a:lvl9pPr marL="3657600" algn="l" defTabSz="914400" rtl="0" eaLnBrk="1" latinLnBrk="0" hangingPunct="1">
              <a:defRPr sz="1800" kern="1200">
                <a:solidFill>
                  <a:srgbClr val="293241"/>
                </a:solidFill>
                <a:latin typeface="Aptos Light"/>
              </a:defRPr>
            </a:lvl9pPr>
          </a:lstStyle>
          <a:p>
            <a:r>
              <a:rPr lang="en-US" b="1" dirty="0"/>
              <a:t>RACI</a:t>
            </a:r>
          </a:p>
        </p:txBody>
      </p:sp>
    </p:spTree>
    <p:extLst>
      <p:ext uri="{BB962C8B-B14F-4D97-AF65-F5344CB8AC3E}">
        <p14:creationId xmlns:p14="http://schemas.microsoft.com/office/powerpoint/2010/main" val="217019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32BDF-5EC5-2A6A-88A0-C8F7A4DB3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51D9B-39E7-621B-366E-84B91C4A628F}"/>
              </a:ext>
            </a:extLst>
          </p:cNvPr>
          <p:cNvSpPr>
            <a:spLocks noGrp="1"/>
          </p:cNvSpPr>
          <p:nvPr>
            <p:ph type="title"/>
          </p:nvPr>
        </p:nvSpPr>
        <p:spPr/>
        <p:txBody>
          <a:bodyPr anchor="t"/>
          <a:lstStyle/>
          <a:p>
            <a:r>
              <a:rPr lang="en-US" dirty="0"/>
              <a:t>Team Members &amp; Engagement Model</a:t>
            </a:r>
          </a:p>
        </p:txBody>
      </p:sp>
      <p:sp>
        <p:nvSpPr>
          <p:cNvPr id="6" name="Content Placeholder 2">
            <a:extLst>
              <a:ext uri="{FF2B5EF4-FFF2-40B4-BE49-F238E27FC236}">
                <a16:creationId xmlns:a16="http://schemas.microsoft.com/office/drawing/2014/main" id="{0432F577-024B-32D7-98C5-ABDF65C7D55B}"/>
              </a:ext>
            </a:extLst>
          </p:cNvPr>
          <p:cNvSpPr>
            <a:spLocks noGrp="1"/>
          </p:cNvSpPr>
          <p:nvPr/>
        </p:nvSpPr>
        <p:spPr>
          <a:xfrm>
            <a:off x="6858000" y="2644140"/>
            <a:ext cx="9936480" cy="66141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rgbClr val="29324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rgbClr val="2932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rgbClr val="2932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rgbClr val="2932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rgbClr val="2932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293241"/>
                </a:solidFill>
                <a:latin typeface="Aptos Ligh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293241"/>
                </a:solidFill>
                <a:latin typeface="Aptos Ligh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293241"/>
                </a:solidFill>
                <a:latin typeface="Aptos Ligh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293241"/>
                </a:solidFill>
                <a:latin typeface="Aptos Light"/>
              </a:defRPr>
            </a:lvl9pPr>
          </a:lstStyle>
          <a:p>
            <a:pPr marL="0" indent="0">
              <a:spcBef>
                <a:spcPts val="2500"/>
              </a:spcBef>
              <a:buFont typeface="Arial" panose="020B0604020202020204" pitchFamily="34" charset="0"/>
              <a:buNone/>
            </a:pPr>
            <a:r>
              <a:rPr lang="en-US" sz="2400" b="1" dirty="0"/>
              <a:t>Core Team Members</a:t>
            </a:r>
          </a:p>
          <a:p>
            <a:pPr marL="0" lvl="1" indent="0">
              <a:buFont typeface="Arial" panose="020B0604020202020204" pitchFamily="34" charset="0"/>
              <a:buNone/>
            </a:pPr>
            <a:r>
              <a:rPr lang="en-US" sz="2400" dirty="0"/>
              <a:t>Identify core team members who participate in weekly activities ensuring continuous project progress.  Typically 3-5 people.</a:t>
            </a:r>
          </a:p>
          <a:p>
            <a:pPr marL="0" indent="0">
              <a:spcBef>
                <a:spcPts val="2500"/>
              </a:spcBef>
              <a:buFont typeface="Arial" panose="020B0604020202020204" pitchFamily="34" charset="0"/>
              <a:buNone/>
            </a:pPr>
            <a:r>
              <a:rPr lang="en-US" sz="2400" b="1" dirty="0"/>
              <a:t>Extended Team Members</a:t>
            </a:r>
          </a:p>
          <a:p>
            <a:pPr marL="0" lvl="1" indent="0">
              <a:buFont typeface="Arial" panose="020B0604020202020204" pitchFamily="34" charset="0"/>
              <a:buNone/>
            </a:pPr>
            <a:r>
              <a:rPr lang="en-US" sz="2400" dirty="0"/>
              <a:t>Extended team members contribute as needed, providing specialized expertise and support to the project.</a:t>
            </a:r>
          </a:p>
          <a:p>
            <a:pPr marL="0" indent="0">
              <a:spcBef>
                <a:spcPts val="2500"/>
              </a:spcBef>
              <a:buFont typeface="Arial" panose="020B0604020202020204" pitchFamily="34" charset="0"/>
              <a:buNone/>
            </a:pPr>
            <a:r>
              <a:rPr lang="en-US" sz="2400" b="1" dirty="0"/>
              <a:t>Defining Team Roles</a:t>
            </a:r>
          </a:p>
          <a:p>
            <a:pPr marL="0" lvl="1" indent="0">
              <a:buFont typeface="Arial" panose="020B0604020202020204" pitchFamily="34" charset="0"/>
              <a:buNone/>
            </a:pPr>
            <a:r>
              <a:rPr lang="en-US" sz="2400" dirty="0"/>
              <a:t>Clarify roles such as recommending, deciding, implementing, improving, and monitoring to set clear involvement expectations.</a:t>
            </a:r>
          </a:p>
          <a:p>
            <a:pPr marL="0" indent="0">
              <a:spcBef>
                <a:spcPts val="2500"/>
              </a:spcBef>
              <a:buFont typeface="Arial" panose="020B0604020202020204" pitchFamily="34" charset="0"/>
              <a:buNone/>
            </a:pPr>
            <a:r>
              <a:rPr lang="en-US" sz="2400" b="1" dirty="0"/>
              <a:t>Engagement Model Importance</a:t>
            </a:r>
          </a:p>
          <a:p>
            <a:pPr marL="0" lvl="1" indent="0">
              <a:buFont typeface="Arial" panose="020B0604020202020204" pitchFamily="34" charset="0"/>
              <a:buNone/>
            </a:pPr>
            <a:r>
              <a:rPr lang="en-US" sz="2400" dirty="0"/>
              <a:t>A structured engagement model ensures representation of diverse expertise throughout the project lifecycle.  Identify the stakeholders up-front and clarify their role as a stakeholder.</a:t>
            </a:r>
          </a:p>
        </p:txBody>
      </p:sp>
      <p:pic>
        <p:nvPicPr>
          <p:cNvPr id="8" name="Graphic 7" descr="Cheers with solid fill">
            <a:extLst>
              <a:ext uri="{FF2B5EF4-FFF2-40B4-BE49-F238E27FC236}">
                <a16:creationId xmlns:a16="http://schemas.microsoft.com/office/drawing/2014/main" id="{DA5986DF-1BC5-AD6E-B69D-16EF944FFA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4785" y="4000500"/>
            <a:ext cx="3124200" cy="3124200"/>
          </a:xfrm>
          <a:prstGeom prst="rect">
            <a:avLst/>
          </a:prstGeom>
        </p:spPr>
      </p:pic>
    </p:spTree>
    <p:extLst>
      <p:ext uri="{BB962C8B-B14F-4D97-AF65-F5344CB8AC3E}">
        <p14:creationId xmlns:p14="http://schemas.microsoft.com/office/powerpoint/2010/main" val="89356810"/>
      </p:ext>
    </p:extLst>
  </p:cSld>
  <p:clrMapOvr>
    <a:masterClrMapping/>
  </p:clrMapOvr>
</p:sld>
</file>

<file path=ppt/theme/theme1.xml><?xml version="1.0" encoding="utf-8"?>
<a:theme xmlns:a="http://schemas.openxmlformats.org/drawingml/2006/main" name="Custom Design">
  <a:themeElements>
    <a:clrScheme name="OpExecs">
      <a:dk1>
        <a:srgbClr val="293241"/>
      </a:dk1>
      <a:lt1>
        <a:sysClr val="window" lastClr="FFFFFF"/>
      </a:lt1>
      <a:dk2>
        <a:srgbClr val="293241"/>
      </a:dk2>
      <a:lt2>
        <a:srgbClr val="E7E6E6"/>
      </a:lt2>
      <a:accent1>
        <a:srgbClr val="3D5A80"/>
      </a:accent1>
      <a:accent2>
        <a:srgbClr val="EE6C4D"/>
      </a:accent2>
      <a:accent3>
        <a:srgbClr val="98C1D9"/>
      </a:accent3>
      <a:accent4>
        <a:srgbClr val="E0FBFC"/>
      </a:accent4>
      <a:accent5>
        <a:srgbClr val="293241"/>
      </a:accent5>
      <a:accent6>
        <a:srgbClr val="70AD47"/>
      </a:accent6>
      <a:hlink>
        <a:srgbClr val="293241"/>
      </a:hlink>
      <a:folHlink>
        <a:srgbClr val="3D5A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ji">
  <a:themeElements>
    <a:clrScheme name="OpExecs">
      <a:dk1>
        <a:srgbClr val="293241"/>
      </a:dk1>
      <a:lt1>
        <a:sysClr val="window" lastClr="FFFFFF"/>
      </a:lt1>
      <a:dk2>
        <a:srgbClr val="293241"/>
      </a:dk2>
      <a:lt2>
        <a:srgbClr val="E7E6E6"/>
      </a:lt2>
      <a:accent1>
        <a:srgbClr val="3D5A80"/>
      </a:accent1>
      <a:accent2>
        <a:srgbClr val="EE6C4D"/>
      </a:accent2>
      <a:accent3>
        <a:srgbClr val="98C1D9"/>
      </a:accent3>
      <a:accent4>
        <a:srgbClr val="E0FBFC"/>
      </a:accent4>
      <a:accent5>
        <a:srgbClr val="293241"/>
      </a:accent5>
      <a:accent6>
        <a:srgbClr val="70AD47"/>
      </a:accent6>
      <a:hlink>
        <a:srgbClr val="293241"/>
      </a:hlink>
      <a:folHlink>
        <a:srgbClr val="3D5A80"/>
      </a:folHlink>
    </a:clrScheme>
    <a:fontScheme name="Custom 35">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ji" id="{EBD40D9C-CA72-493B-87C2-C0EB162C667E}" vid="{D0940FF3-4015-4C8A-9B90-9961EFA3BC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AB1B6FE0E16648AA7C8057C6DF5B22" ma:contentTypeVersion="10" ma:contentTypeDescription="Create a new document." ma:contentTypeScope="" ma:versionID="fc3544f550babaf07b94593a02e3714b">
  <xsd:schema xmlns:xsd="http://www.w3.org/2001/XMLSchema" xmlns:xs="http://www.w3.org/2001/XMLSchema" xmlns:p="http://schemas.microsoft.com/office/2006/metadata/properties" xmlns:ns2="9a1825f1-818f-4d78-a540-7cbc481838e9" xmlns:ns3="b121abdf-c7ec-4f26-9eb6-ae2af556dc6c" targetNamespace="http://schemas.microsoft.com/office/2006/metadata/properties" ma:root="true" ma:fieldsID="278bd288b0c47359c35d57ba214aa88c" ns2:_="" ns3:_="">
    <xsd:import namespace="9a1825f1-818f-4d78-a540-7cbc481838e9"/>
    <xsd:import namespace="b121abdf-c7ec-4f26-9eb6-ae2af556dc6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1825f1-818f-4d78-a540-7cbc48183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7d0f599-f88a-47d8-bbcd-059d23e5f06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21abdf-c7ec-4f26-9eb6-ae2af556dc6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d7020b0-c427-4122-b3ff-89eeac9e3801}" ma:internalName="TaxCatchAll" ma:showField="CatchAllData" ma:web="b121abdf-c7ec-4f26-9eb6-ae2af556dc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1825f1-818f-4d78-a540-7cbc481838e9">
      <Terms xmlns="http://schemas.microsoft.com/office/infopath/2007/PartnerControls"/>
    </lcf76f155ced4ddcb4097134ff3c332f>
    <TaxCatchAll xmlns="b121abdf-c7ec-4f26-9eb6-ae2af556dc6c" xsi:nil="true"/>
  </documentManagement>
</p:properties>
</file>

<file path=customXml/itemProps1.xml><?xml version="1.0" encoding="utf-8"?>
<ds:datastoreItem xmlns:ds="http://schemas.openxmlformats.org/officeDocument/2006/customXml" ds:itemID="{4037137B-BAC2-457B-8EE5-DEF53A12F35C}"/>
</file>

<file path=customXml/itemProps2.xml><?xml version="1.0" encoding="utf-8"?>
<ds:datastoreItem xmlns:ds="http://schemas.openxmlformats.org/officeDocument/2006/customXml" ds:itemID="{8C90CE7D-1850-4D64-B66D-F14D21C81EB3}">
  <ds:schemaRefs>
    <ds:schemaRef ds:uri="http://schemas.microsoft.com/sharepoint/v3/contenttype/forms"/>
  </ds:schemaRefs>
</ds:datastoreItem>
</file>

<file path=customXml/itemProps3.xml><?xml version="1.0" encoding="utf-8"?>
<ds:datastoreItem xmlns:ds="http://schemas.openxmlformats.org/officeDocument/2006/customXml" ds:itemID="{2BD24D59-EABF-4BEF-A920-834A04CA8611}">
  <ds:schemaRefs>
    <ds:schemaRef ds:uri="http://www.w3.org/XML/1998/namespace"/>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b7ffbb4e-a9c3-4893-b386-c3deca8cabc5"/>
  </ds:schemaRefs>
</ds:datastoreItem>
</file>

<file path=docProps/app.xml><?xml version="1.0" encoding="utf-8"?>
<Properties xmlns="http://schemas.openxmlformats.org/officeDocument/2006/extended-properties" xmlns:vt="http://schemas.openxmlformats.org/officeDocument/2006/docPropsVTypes">
  <Template/>
  <TotalTime>2127</TotalTime>
  <Words>1418</Words>
  <Application>Microsoft Office PowerPoint</Application>
  <PresentationFormat>Custom</PresentationFormat>
  <Paragraphs>183</Paragraphs>
  <Slides>13</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Montserrat Classic</vt:lpstr>
      <vt:lpstr>Montserrat Semi-Bold</vt:lpstr>
      <vt:lpstr>Montserrat Classic Bold</vt:lpstr>
      <vt:lpstr>Aptos</vt:lpstr>
      <vt:lpstr>Arial</vt:lpstr>
      <vt:lpstr>Calibri</vt:lpstr>
      <vt:lpstr>Montserrat</vt:lpstr>
      <vt:lpstr>Montserrat Bold</vt:lpstr>
      <vt:lpstr>Aptos Light</vt:lpstr>
      <vt:lpstr>Montserrat Extra-Bold</vt:lpstr>
      <vt:lpstr>Custom Design</vt:lpstr>
      <vt:lpstr>Shoji</vt:lpstr>
      <vt:lpstr>PowerPoint Presentation</vt:lpstr>
      <vt:lpstr>PowerPoint Presentation</vt:lpstr>
      <vt:lpstr>Project Title &amp; Overview</vt:lpstr>
      <vt:lpstr>Project Statement</vt:lpstr>
      <vt:lpstr>Goal Statement</vt:lpstr>
      <vt:lpstr>Scope</vt:lpstr>
      <vt:lpstr>Benefits/Business Case</vt:lpstr>
      <vt:lpstr>Roles &amp; Responsibilities</vt:lpstr>
      <vt:lpstr>Team Members &amp; Engagement Model</vt:lpstr>
      <vt:lpstr>Project Plan</vt:lpstr>
      <vt:lpstr>Risks</vt:lpstr>
      <vt:lpstr>Post Mortem Reviews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OpExecs Brand Guidelines</dc:title>
  <dc:creator>tracy daly</dc:creator>
  <cp:lastModifiedBy>Fidel Kandell</cp:lastModifiedBy>
  <cp:revision>33</cp:revision>
  <dcterms:created xsi:type="dcterms:W3CDTF">2006-08-16T00:00:00Z</dcterms:created>
  <dcterms:modified xsi:type="dcterms:W3CDTF">2026-02-18T21:12:58Z</dcterms:modified>
  <dc:identifier>DAFKKupxNFA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0x0101004EAB1B6FE0E16648AA7C8057C6DF5B22</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