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5"/>
  </p:notesMasterIdLst>
  <p:sldIdLst>
    <p:sldId id="259" r:id="rId2"/>
    <p:sldId id="256" r:id="rId3"/>
    <p:sldId id="258" r:id="rId4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3" autoAdjust="0"/>
    <p:restoredTop sz="94660"/>
  </p:normalViewPr>
  <p:slideViewPr>
    <p:cSldViewPr>
      <p:cViewPr varScale="1">
        <p:scale>
          <a:sx n="97" d="100"/>
          <a:sy n="97" d="100"/>
        </p:scale>
        <p:origin x="73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00DF0D-EAC1-407D-B492-5852F71A98B5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8104C5-0D2D-4B46-A4FB-926D3824D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3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CDD52-C9E0-4307-AE13-F9A848AF5E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BA7FCC-7B54-4089-99BB-4081505510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A7E502-14B2-45DE-AD8A-A8619D407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BDEA2-2881-4D83-916B-120A9D2E8C27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8CBFBA-A516-469D-A294-4AA8795A8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8DD0E8-1358-4133-8D37-995DA6B7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F4D2-C38D-4180-91E9-1F7096586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209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55151-C3FE-4A9E-8DF4-C70C661DE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85D51E-4787-49D9-81EE-0F6D2F7F6A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C644A-5FB6-40D6-A224-7759B0648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BDEA2-2881-4D83-916B-120A9D2E8C27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D6D64-7BA2-4A1F-B8B7-568F76455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2331DE-8230-465E-A999-BC83D3C89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F4D2-C38D-4180-91E9-1F7096586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711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8BD922-9739-473C-9567-FCF45AB057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F57920-E6A7-4A43-99DD-5227813FD1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456AE5-EA0E-4065-9040-E805A59FE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BDEA2-2881-4D83-916B-120A9D2E8C27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76CE42-2184-487B-B736-472E3274C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D904B5-A5A0-4B02-A56F-1FAC4D9C3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F4D2-C38D-4180-91E9-1F7096586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131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28981-7A26-4BFD-BC32-C8E74EF82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869867-865D-4F23-8C08-F9C3F319DE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AFEC59-54BF-4742-AEB0-D9EFF5BFA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BDEA2-2881-4D83-916B-120A9D2E8C27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05E96A-0802-4B3F-A7E2-C6E9FB9B6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AA63C2-307B-4808-A9D5-CC867FC1E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F4D2-C38D-4180-91E9-1F7096586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209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A6DAC-FB77-47AE-8A5C-ABE8495C4A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70B425-793F-4090-8993-01106A5645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C8C664-DD2D-4E67-BE78-BC680B735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BDEA2-2881-4D83-916B-120A9D2E8C27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CC45C0-0D18-4397-A7E7-8BE199562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0A65A-8815-43DF-8D41-5A8473AC8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F4D2-C38D-4180-91E9-1F7096586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372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51FC8-162E-4CF0-8024-5141A3718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33B09-CA98-4F1B-AA58-4F88CC26EB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44925C-E94A-4A84-8A77-22ED676FFC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7E2FEE-B1A2-4A1A-9BD1-41F6C151C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BDEA2-2881-4D83-916B-120A9D2E8C27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219DB9-0C0C-4902-A972-F1123E1D7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5E891A-1991-47EF-94C8-FB3F255C0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F4D2-C38D-4180-91E9-1F7096586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320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18925-CC5C-4628-BFF9-BED6EA1DE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AF19B6-D658-4361-A3E4-F93941C99F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7847B5-B9AB-417D-A8BA-DB3BBC87A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0434E6-35EB-453D-A2C9-DF118634EA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390DEB-06AF-4F4F-B397-AC55F99344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843893-C939-4E56-86CF-5EEE031AF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BDEA2-2881-4D83-916B-120A9D2E8C27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BB4880D-2CD3-4F51-AC2A-60C20033F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E2B517-05A7-48BC-AFCB-8F351D7AF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F4D2-C38D-4180-91E9-1F7096586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671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5C05C-39B5-4247-8264-A501EEAFD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DE5DB3-C266-4946-AC4A-A40A36FD2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BDEA2-2881-4D83-916B-120A9D2E8C27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4F0B1F-632E-481F-B22B-65336AF90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CA92C7-BF11-4C40-A57A-04B2CBE60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F4D2-C38D-4180-91E9-1F7096586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346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0D4C08-BF5E-4D5D-A5B6-8C0A8A8B6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BDEA2-2881-4D83-916B-120A9D2E8C27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7E74A9-DD87-4D74-BB58-177D2C3B7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4F5816-7915-4118-B7E1-0A924FF9B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F4D2-C38D-4180-91E9-1F7096586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13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9559D9-15D8-4F40-B40A-A063D5EAF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6AC44F-056F-4BF8-B0D0-4CB0AC74A5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F49A18-4FD6-4A36-86C3-0012746E9F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8A6F97-3341-486E-A287-045A2538F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BDEA2-2881-4D83-916B-120A9D2E8C27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3DF3B9-CAB7-4B1F-875F-32F04243E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53E376-49A1-4053-9089-C9FD7440D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F4D2-C38D-4180-91E9-1F7096586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417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61A06-CFCD-44CE-8B7A-3393162C7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35D0F0-88F0-4E63-8FF5-C15CB0DA18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86F4C6-C113-49DD-8F2C-B593B34C78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5DD7E4-5F9C-4C03-B591-CDF9413B7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BDEA2-2881-4D83-916B-120A9D2E8C27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900E13-9914-4DD8-A7F7-71A4985BF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C4CBE3-1B50-4DD3-8969-C71D65486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BF4D2-C38D-4180-91E9-1F7096586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053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C6D90F-DA4E-4964-AC24-F5AECBDC7D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8CEA83-1F29-470C-A7E5-0AE25B0F40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70F966-EEDD-4DFE-9165-EAEAEEC570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BDEA2-2881-4D83-916B-120A9D2E8C27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473918-79A3-4CEE-A66E-233C11039D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697413-D380-457B-A5AE-93A9ABE6B2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BF4D2-C38D-4180-91E9-1F70965867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229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39F6E-7E19-4253-9116-6B6C2E3F4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28600"/>
            <a:ext cx="7886700" cy="1325563"/>
          </a:xfrm>
        </p:spPr>
        <p:txBody>
          <a:bodyPr/>
          <a:lstStyle/>
          <a:p>
            <a:r>
              <a:rPr lang="en-US" dirty="0"/>
              <a:t>Use of Waste Walk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CC248-0664-41CF-A4BD-67374D9CFC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523464"/>
            <a:ext cx="7239000" cy="4343936"/>
          </a:xfrm>
        </p:spPr>
        <p:txBody>
          <a:bodyPr>
            <a:normAutofit/>
          </a:bodyPr>
          <a:lstStyle/>
          <a:p>
            <a:r>
              <a:rPr lang="en-US" dirty="0"/>
              <a:t>Try the GEMBA waste walk in your organization and see how many of the 8 types of waste you can identify</a:t>
            </a:r>
          </a:p>
          <a:p>
            <a:r>
              <a:rPr lang="en-US" dirty="0"/>
              <a:t>Tips</a:t>
            </a:r>
          </a:p>
          <a:p>
            <a:pPr lvl="1"/>
            <a:r>
              <a:rPr lang="en-US" dirty="0"/>
              <a:t>Involve participants outside of the process</a:t>
            </a:r>
          </a:p>
          <a:p>
            <a:pPr lvl="1"/>
            <a:r>
              <a:rPr lang="en-US" dirty="0"/>
              <a:t>Involve participants who do the process every day</a:t>
            </a:r>
          </a:p>
          <a:p>
            <a:pPr lvl="1"/>
            <a:r>
              <a:rPr lang="en-US" dirty="0"/>
              <a:t>Create your own form that’s customized to your environment &amp; includes the DOWNTIME checklist</a:t>
            </a:r>
          </a:p>
          <a:p>
            <a:pPr lvl="1"/>
            <a:r>
              <a:rPr lang="en-US" dirty="0"/>
              <a:t>Properly train individuals participating in Lean – focus on GEMBA in particular</a:t>
            </a:r>
          </a:p>
          <a:p>
            <a:pPr lvl="1"/>
            <a:r>
              <a:rPr lang="en-US" dirty="0"/>
              <a:t>Identify the goal of the session and commit to acting on the outcome</a:t>
            </a:r>
          </a:p>
          <a:p>
            <a:pPr lvl="1"/>
            <a:r>
              <a:rPr lang="en-US" dirty="0"/>
              <a:t>Communicate the event to all process participants and stakeholders in advance</a:t>
            </a:r>
          </a:p>
          <a:p>
            <a:pPr lvl="1"/>
            <a:r>
              <a:rPr lang="en-US" dirty="0"/>
              <a:t>Share results over time with participants as well as process owners and stakeholders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6F8FF8-9D40-4349-8247-8001590B956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B58670-8D63-4A18-A0F0-77A7190C2CA0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211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6E33E-6B6A-4407-8FEF-5A0EBF3046C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B11CA2-733A-4F27-88D1-977A8158D1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FE3963EE-5810-4C9D-A150-C0FF016D26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01875"/>
            <a:ext cx="8562108" cy="6616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751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CB44C5-937D-415A-BAA7-375E3DF9A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 from Franciscan St Francis Health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2828F5-94C7-4433-8BD1-EC29C252B4C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B58670-8D63-4A18-A0F0-77A7190C2CA0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8196" name="Picture 4" descr="Image result for kaizen event gemba walk healthcare">
            <a:extLst>
              <a:ext uri="{FF2B5EF4-FFF2-40B4-BE49-F238E27FC236}">
                <a16:creationId xmlns:a16="http://schemas.microsoft.com/office/drawing/2014/main" id="{2670DFF4-A71E-4A39-AC1A-30E8C725A7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724129"/>
            <a:ext cx="669568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3785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</TotalTime>
  <Words>111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Use of Waste Walk</vt:lpstr>
      <vt:lpstr>PowerPoint Presentation</vt:lpstr>
      <vt:lpstr>Tips from Franciscan St Francis Health</vt:lpstr>
    </vt:vector>
  </TitlesOfParts>
  <Company>DC Metropolitan Police Department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Beauchamp Consulting</dc:creator>
  <cp:lastModifiedBy>susan beauchamp</cp:lastModifiedBy>
  <cp:revision>28</cp:revision>
  <dcterms:created xsi:type="dcterms:W3CDTF">2013-04-25T20:26:20Z</dcterms:created>
  <dcterms:modified xsi:type="dcterms:W3CDTF">2017-11-09T14:20:48Z</dcterms:modified>
</cp:coreProperties>
</file>